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7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1pPr>
    <a:lvl2pPr marL="4572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2pPr>
    <a:lvl3pPr marL="9144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3pPr>
    <a:lvl4pPr marL="13716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4pPr>
    <a:lvl5pPr marL="1828800" algn="r" defTabSz="457200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43" d="100"/>
          <a:sy n="43" d="100"/>
        </p:scale>
        <p:origin x="-34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D4DF5-D287-4583-8287-CC38458216D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A44F7-02E8-4469-B38D-B8D2B59A50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36C22-1F39-4EC5-895C-5A9E4E7F01C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A1FC0-F008-4646-AAD6-3AE5ECE8BF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981CB-D2E0-4FD2-A3B5-C3AFF02ABC3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5EE58-52BD-4ABB-B629-5EF792CFE2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A214B-6242-4C24-B6AC-A33D21CF2A7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1F6D2-CF29-4B07-AB32-85EF488797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BA5E-87AD-4EDE-A928-35F14A9ABD6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4AEE3-D073-419E-8C12-DE533E24B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64D79-E5BE-442C-9815-A9DCE37188E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6C58F-E3E0-466D-B5F3-889653E05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BE1F-C918-4AC1-ADAF-D38A14C08533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E53C4-7A3C-41EE-8F74-91104EA88D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B4E67-3A99-4DCE-B19E-A412A943F4C5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9B4FA-1C9E-4B6C-BF91-D192BA8E9F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841F3-32EF-415A-8883-C51F13BD4F5C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4EE28-F779-4B08-A6F0-2B14C12ECD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F4EC1-8191-4CF0-A3A4-6A5E4536BD3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71A3B-7C0D-44AA-806E-325F69C7D0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3E6AF-C60A-416F-8227-61150A2DC73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B8DBC-0B80-4043-886A-4F33D9E538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9CE71-A709-4C5C-9094-109113755AC1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F7B77-FD1E-4E30-98A1-46CE8EBACF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C3ED6-A607-42B1-AD3F-FB2A9F18D231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4D3F6-57E6-49C0-895C-09E16634B7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A0E0E-A212-465D-821E-32CBC1091213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23F04-7245-49A8-BF1F-D5FFF61A4D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1C9FB-5085-4D7D-BBA3-4FFB88D4909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F53E2-3F1B-4DE7-B731-F1715D71F1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DA9AD-6757-428E-9232-EB6926AC923A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D5FC1-75D9-4ED4-B2FA-96C4487BB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7B6A4-0A25-4DFF-972A-3457B0A94F49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0E931-1C7A-4D0C-9D97-DF6757099D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692400" y="3522663"/>
            <a:ext cx="681513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538" y="5037138"/>
            <a:ext cx="896937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90CA-51B1-473B-8A20-B73D6B329A46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400" y="5037138"/>
            <a:ext cx="52149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675" y="5037138"/>
            <a:ext cx="550863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B759F-5DEB-41B5-870D-19346A9E35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19A63-7A06-4557-AE55-D1F11702CA9D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70EBF-656B-4459-BABB-F5818AE6A4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>
            <a:off x="2012950" y="3709988"/>
            <a:ext cx="81629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42C83-7981-4622-A3CE-58813439554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69838-287E-4C15-8B25-70E824EC76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C974E-816B-416A-A828-414090D0D11F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E2352-6842-4A61-84F9-0A1F267F62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7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6C474-B412-4F35-9A83-0C822BB1A4F7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7E8C2-CBC3-4680-B939-B366F45B9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CA8F3-FA42-463E-9EAA-9C99CF48FC24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D200B-A234-47BD-B155-EE04D6D1E8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08004-E280-47DD-82F3-69CF59258E6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3504B-488C-438F-A72A-6EB21FDA5D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395413" y="2913063"/>
            <a:ext cx="35147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404DC-366F-4205-A8E2-CC083C004259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F9A87-ADAF-4ED3-9D2C-F316618E6C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CB14-C198-451C-87F6-9DAF86C3D1F9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6CA9D-C039-4FE8-B797-A9BCA5084C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E8567-DC40-4F78-9442-0614B46143D5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51050-B4A3-4E34-A9D9-3F3F5EEADB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0BCF1-55E7-4FF4-A15A-AFB819EDA048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11D4E-C214-49E7-B0DC-3FF05A7621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4"/>
          <p:cNvSpPr txBox="1">
            <a:spLocks noChangeArrowheads="1"/>
          </p:cNvSpPr>
          <p:nvPr/>
        </p:nvSpPr>
        <p:spPr bwMode="auto">
          <a:xfrm>
            <a:off x="10599738" y="28273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395413" y="41402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7205A-C541-4A63-8E6F-A6330F0E2CCE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AD300-CA1D-47C7-B604-DBC2976AF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2E546-C41B-463D-B48A-A5A429DE9A4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5B4ED-8C49-4DE7-BF74-9B5C182C5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>
            <a:spLocks noChangeArrowheads="1"/>
          </p:cNvSpPr>
          <p:nvPr/>
        </p:nvSpPr>
        <p:spPr bwMode="auto">
          <a:xfrm>
            <a:off x="862013" y="8794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l"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“</a:t>
            </a:r>
          </a:p>
        </p:txBody>
      </p:sp>
      <p:sp>
        <p:nvSpPr>
          <p:cNvPr id="6" name="TextBox 12"/>
          <p:cNvSpPr txBox="1">
            <a:spLocks noChangeArrowheads="1"/>
          </p:cNvSpPr>
          <p:nvPr/>
        </p:nvSpPr>
        <p:spPr bwMode="auto">
          <a:xfrm>
            <a:off x="10599738" y="2598738"/>
            <a:ext cx="609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rtl="0">
              <a:defRPr/>
            </a:pPr>
            <a:r>
              <a:rPr lang="en-US" sz="8000">
                <a:solidFill>
                  <a:srgbClr val="000000"/>
                </a:solidFill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05BE3-D4F1-4DC1-925B-912567ECEAE0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932D9-E650-475E-81E5-007BEF719A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395413" y="3429000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A8C14-9F15-4D94-9502-96948E40B493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66B4A-F838-4784-B319-89F2F47F7E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395413" y="2420938"/>
            <a:ext cx="9407525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3030F-613F-4ED4-B1C3-C513E094EDC0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A710A-E98E-4158-A49E-19D5070A3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886460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A7453-61E4-45AE-B9B9-E60E8647074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70DED-EC18-4CA3-AF7A-3492C0A1B0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8388AB21-89DA-4594-9464-4799564D5AC2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14113D41-4DCD-4A46-B46D-E12B038C14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74" r:id="rId7"/>
    <p:sldLayoutId id="2147483788" r:id="rId8"/>
    <p:sldLayoutId id="2147483775" r:id="rId9"/>
    <p:sldLayoutId id="2147483776" r:id="rId10"/>
    <p:sldLayoutId id="2147483789" r:id="rId11"/>
    <p:sldLayoutId id="2147483790" r:id="rId12"/>
    <p:sldLayoutId id="2147483777" r:id="rId13"/>
    <p:sldLayoutId id="2147483791" r:id="rId14"/>
    <p:sldLayoutId id="2147483792" r:id="rId15"/>
    <p:sldLayoutId id="2147483793" r:id="rId16"/>
    <p:sldLayoutId id="2147483794" r:id="rId17"/>
  </p:sldLayoutIdLst>
  <p:txStyles>
    <p:titleStyle>
      <a:lvl1pPr algn="ctr" defTabSz="457200" rtl="1" fontAlgn="base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fontAlgn="base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fontAlgn="base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itle Placeholder 1"/>
          <p:cNvSpPr>
            <a:spLocks noGrp="1"/>
          </p:cNvSpPr>
          <p:nvPr>
            <p:ph type="title"/>
          </p:nvPr>
        </p:nvSpPr>
        <p:spPr bwMode="auto">
          <a:xfrm>
            <a:off x="1295400" y="982663"/>
            <a:ext cx="9601200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95400" y="2557463"/>
            <a:ext cx="9601200" cy="331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275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3D82A097-C276-46CD-B572-25E9D04FD78B}" type="datetimeFigureOut">
              <a:rPr lang="en-US"/>
              <a:pPr>
                <a:defRPr/>
              </a:pPr>
              <a:t>10/12/2016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0" y="5969000"/>
            <a:ext cx="730567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675" y="5969000"/>
            <a:ext cx="542925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prstClr val="black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E20C57F8-A719-4A40-AD78-9E793EC001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778" r:id="rId7"/>
    <p:sldLayoutId id="2147483801" r:id="rId8"/>
    <p:sldLayoutId id="2147483779" r:id="rId9"/>
    <p:sldLayoutId id="2147483780" r:id="rId10"/>
    <p:sldLayoutId id="2147483802" r:id="rId11"/>
    <p:sldLayoutId id="2147483803" r:id="rId12"/>
    <p:sldLayoutId id="2147483781" r:id="rId13"/>
    <p:sldLayoutId id="2147483804" r:id="rId14"/>
    <p:sldLayoutId id="2147483805" r:id="rId15"/>
    <p:sldLayoutId id="2147483806" r:id="rId16"/>
    <p:sldLayoutId id="2147483807" r:id="rId17"/>
  </p:sldLayoutIdLst>
  <p:txStyles>
    <p:titleStyle>
      <a:lvl1pPr algn="ctr" defTabSz="457200" rtl="1" eaLnBrk="0" fontAlgn="base" hangingPunct="0">
        <a:spcBef>
          <a:spcPct val="0"/>
        </a:spcBef>
        <a:spcAft>
          <a:spcPct val="0"/>
        </a:spcAft>
        <a:defRPr sz="44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Arial" panose="020B0604020202020204" pitchFamily="34" charset="0"/>
        </a:defRPr>
      </a:lvl1pPr>
      <a:lvl2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2pPr>
      <a:lvl3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3pPr>
      <a:lvl4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4pPr>
      <a:lvl5pPr algn="ctr" defTabSz="457200" rtl="1" eaLnBrk="0" fontAlgn="base" hangingPunct="0">
        <a:spcBef>
          <a:spcPct val="0"/>
        </a:spcBef>
        <a:spcAft>
          <a:spcPct val="0"/>
        </a:spcAft>
        <a:defRPr sz="4400">
          <a:solidFill>
            <a:srgbClr val="262626"/>
          </a:solidFill>
          <a:latin typeface="Garamond" panose="02020404030301010803" pitchFamily="18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Arial" pitchFamily="34" charset="0"/>
        </a:defRPr>
      </a:lvl2pPr>
      <a:lvl3pPr marL="1200150" indent="-2857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Arial" pitchFamily="34" charset="0"/>
        </a:defRPr>
      </a:lvl3pPr>
      <a:lvl4pPr marL="15430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Arial" pitchFamily="34" charset="0"/>
        </a:defRPr>
      </a:lvl4pPr>
      <a:lvl5pPr marL="2000250" indent="-171450" algn="r" defTabSz="457200" rtl="1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Arial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871663"/>
            <a:ext cx="6815138" cy="1514475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</a:t>
            </a:r>
          </a:p>
        </p:txBody>
      </p:sp>
      <p:sp>
        <p:nvSpPr>
          <p:cNvPr id="4" name="مستطيل مستدير الزوايا 3"/>
          <p:cNvSpPr/>
          <p:nvPr/>
        </p:nvSpPr>
        <p:spPr>
          <a:xfrm>
            <a:off x="2589213" y="3932238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عنوان فرعي 2"/>
          <p:cNvSpPr>
            <a:spLocks noGrp="1"/>
          </p:cNvSpPr>
          <p:nvPr>
            <p:ph type="subTitle" idx="1"/>
          </p:nvPr>
        </p:nvSpPr>
        <p:spPr>
          <a:xfrm>
            <a:off x="2589213" y="3759200"/>
            <a:ext cx="6815137" cy="1320800"/>
          </a:xfrm>
        </p:spPr>
        <p:txBody>
          <a:bodyPr/>
          <a:lstStyle/>
          <a:p>
            <a:pPr algn="r"/>
            <a:r>
              <a:rPr lang="ar-SA" sz="8800" b="1" smtClean="0">
                <a:cs typeface="Times New Roman" pitchFamily="18" charset="0"/>
              </a:rPr>
              <a:t>مـ    ـمـ    ـم    م</a:t>
            </a:r>
          </a:p>
        </p:txBody>
      </p:sp>
      <p:sp>
        <p:nvSpPr>
          <p:cNvPr id="7" name="شكل بيضاوي 6"/>
          <p:cNvSpPr/>
          <p:nvPr/>
        </p:nvSpPr>
        <p:spPr>
          <a:xfrm>
            <a:off x="8382000" y="4089400"/>
            <a:ext cx="1125538" cy="990600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29702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أول الكلمة </a:t>
            </a:r>
          </a:p>
        </p:txBody>
      </p:sp>
      <p:sp>
        <p:nvSpPr>
          <p:cNvPr id="29703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29704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build="p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584700" y="1790700"/>
            <a:ext cx="2471738" cy="1625600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مـ</a:t>
            </a:r>
          </a:p>
        </p:txBody>
      </p:sp>
      <p:sp>
        <p:nvSpPr>
          <p:cNvPr id="5" name="مستطيل مستدير الزوايا 4"/>
          <p:cNvSpPr/>
          <p:nvPr/>
        </p:nvSpPr>
        <p:spPr>
          <a:xfrm>
            <a:off x="2484438" y="3695700"/>
            <a:ext cx="7023100" cy="12827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7" name="عنوان فرعي 2"/>
          <p:cNvSpPr txBox="1">
            <a:spLocks/>
          </p:cNvSpPr>
          <p:nvPr/>
        </p:nvSpPr>
        <p:spPr bwMode="auto">
          <a:xfrm>
            <a:off x="2692400" y="3657600"/>
            <a:ext cx="6815138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 pitchFamily="34" charset="0"/>
              <a:buNone/>
            </a:pPr>
            <a:r>
              <a:rPr lang="ar-SA" sz="8800" b="1">
                <a:cs typeface="Times New Roman" pitchFamily="18" charset="0"/>
              </a:rPr>
              <a:t>مَـ      مُـ       مِـ</a:t>
            </a:r>
          </a:p>
        </p:txBody>
      </p:sp>
      <p:sp>
        <p:nvSpPr>
          <p:cNvPr id="30725" name="مربع نص 8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أول الكلمة </a:t>
            </a:r>
          </a:p>
        </p:txBody>
      </p:sp>
      <p:sp>
        <p:nvSpPr>
          <p:cNvPr id="30726" name="مربع نص 9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0727" name="مربع نص 10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مَـ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7315200" y="3657600"/>
            <a:ext cx="2192338" cy="1320800"/>
          </a:xfrm>
        </p:spPr>
        <p:txBody>
          <a:bodyPr/>
          <a:lstStyle/>
          <a:p>
            <a:r>
              <a:rPr lang="ar-SA" sz="8800" b="1" smtClean="0">
                <a:solidFill>
                  <a:srgbClr val="002060"/>
                </a:solidFill>
                <a:cs typeface="Times New Roman" pitchFamily="18" charset="0"/>
              </a:rPr>
              <a:t>مَ</a:t>
            </a:r>
            <a:r>
              <a:rPr lang="ar-SA" sz="8800" b="1" smtClean="0">
                <a:cs typeface="Times New Roman" pitchFamily="18" charset="0"/>
              </a:rPr>
              <a:t>ـوز</a:t>
            </a: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2400" y="3530600"/>
            <a:ext cx="236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شكل بيضاوي 4"/>
          <p:cNvSpPr/>
          <p:nvPr/>
        </p:nvSpPr>
        <p:spPr>
          <a:xfrm>
            <a:off x="5053013" y="1600200"/>
            <a:ext cx="2095500" cy="1701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6" name="شكل بيضاوي 5"/>
          <p:cNvSpPr/>
          <p:nvPr/>
        </p:nvSpPr>
        <p:spPr>
          <a:xfrm>
            <a:off x="8661400" y="3962400"/>
            <a:ext cx="952500" cy="1016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1751" name="مربع نص 6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أول الكلمة </a:t>
            </a:r>
          </a:p>
        </p:txBody>
      </p:sp>
      <p:sp>
        <p:nvSpPr>
          <p:cNvPr id="31752" name="مربع نص 7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1753" name="مربع نص 8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1973263"/>
            <a:ext cx="6815138" cy="1684337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مِـ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502400" y="3657600"/>
            <a:ext cx="3005138" cy="1320800"/>
          </a:xfrm>
        </p:spPr>
        <p:txBody>
          <a:bodyPr/>
          <a:lstStyle/>
          <a:p>
            <a:r>
              <a:rPr lang="ar-SA" sz="8800" b="1" smtClean="0">
                <a:solidFill>
                  <a:srgbClr val="002060"/>
                </a:solidFill>
                <a:cs typeface="Times New Roman" pitchFamily="18" charset="0"/>
              </a:rPr>
              <a:t>مِـ</a:t>
            </a:r>
            <a:r>
              <a:rPr lang="ar-SA" sz="8800" b="1" smtClean="0">
                <a:cs typeface="Times New Roman" pitchFamily="18" charset="0"/>
              </a:rPr>
              <a:t>لح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5053013" y="1600200"/>
            <a:ext cx="2095500" cy="18034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8191500" y="4030663"/>
            <a:ext cx="952500" cy="10160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0175" y="3624263"/>
            <a:ext cx="24368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أول الكلمة </a:t>
            </a:r>
          </a:p>
        </p:txBody>
      </p:sp>
      <p:sp>
        <p:nvSpPr>
          <p:cNvPr id="32776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2777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92400" y="2073275"/>
            <a:ext cx="6815138" cy="1684338"/>
          </a:xfrm>
        </p:spPr>
        <p:txBody>
          <a:bodyPr/>
          <a:lstStyle/>
          <a:p>
            <a:r>
              <a:rPr lang="ar-SA" sz="16600" b="1" smtClean="0">
                <a:ln>
                  <a:noFill/>
                </a:ln>
                <a:solidFill>
                  <a:srgbClr val="002060"/>
                </a:solidFill>
              </a:rPr>
              <a:t>مُـ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6502400" y="3657600"/>
            <a:ext cx="3005138" cy="1320800"/>
          </a:xfrm>
        </p:spPr>
        <p:txBody>
          <a:bodyPr/>
          <a:lstStyle/>
          <a:p>
            <a:r>
              <a:rPr lang="ar-SA" sz="8800" b="1" smtClean="0">
                <a:solidFill>
                  <a:srgbClr val="002060"/>
                </a:solidFill>
                <a:cs typeface="Times New Roman" pitchFamily="18" charset="0"/>
              </a:rPr>
              <a:t>مُـ</a:t>
            </a:r>
            <a:r>
              <a:rPr lang="ar-SA" sz="8800" b="1" smtClean="0">
                <a:cs typeface="Times New Roman" pitchFamily="18" charset="0"/>
              </a:rPr>
              <a:t>هند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5053013" y="1524000"/>
            <a:ext cx="2095500" cy="18796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sp>
        <p:nvSpPr>
          <p:cNvPr id="6" name="شكل بيضاوي 5"/>
          <p:cNvSpPr/>
          <p:nvPr/>
        </p:nvSpPr>
        <p:spPr>
          <a:xfrm>
            <a:off x="8153400" y="3810000"/>
            <a:ext cx="1016000" cy="9779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1500" y="3506788"/>
            <a:ext cx="19415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مربع نص 7"/>
          <p:cNvSpPr txBox="1">
            <a:spLocks noChangeArrowheads="1"/>
          </p:cNvSpPr>
          <p:nvPr/>
        </p:nvSpPr>
        <p:spPr bwMode="auto">
          <a:xfrm>
            <a:off x="2811463" y="233363"/>
            <a:ext cx="59388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rtl="0"/>
            <a:r>
              <a:rPr lang="ar-SA" sz="4400" b="1">
                <a:cs typeface="Times New Roman" pitchFamily="18" charset="0"/>
              </a:rPr>
              <a:t>حرف( م ) في أول الكلمة </a:t>
            </a:r>
          </a:p>
        </p:txBody>
      </p:sp>
      <p:sp>
        <p:nvSpPr>
          <p:cNvPr id="33800" name="مربع نص 8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3801" name="مربع نص 9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mph" presetSubtype="0" fill="hold" grpId="1" nodeType="clickEffect">
                                  <p:stCondLst>
                                    <p:cond delay="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5" grpId="0" animBg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673850" y="990600"/>
            <a:ext cx="4489450" cy="1630363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3800" b="1" dirty="0">
                <a:solidFill>
                  <a:schemeClr val="tx1"/>
                </a:solidFill>
              </a:rPr>
              <a:t>م</a:t>
            </a:r>
            <a:r>
              <a:rPr lang="ar-SA" sz="13800" b="1" dirty="0">
                <a:solidFill>
                  <a:srgbClr val="002060"/>
                </a:solidFill>
              </a:rPr>
              <a:t>َ</a:t>
            </a:r>
            <a:r>
              <a:rPr lang="ar-SA" sz="13800" b="1" dirty="0">
                <a:solidFill>
                  <a:schemeClr val="tx1"/>
                </a:solidFill>
              </a:rPr>
              <a:t>ـسجد</a:t>
            </a:r>
          </a:p>
        </p:txBody>
      </p:sp>
      <p:pic>
        <p:nvPicPr>
          <p:cNvPr id="3" name="صورة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925" y="846138"/>
            <a:ext cx="5135563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مستطيل 3"/>
          <p:cNvSpPr/>
          <p:nvPr/>
        </p:nvSpPr>
        <p:spPr>
          <a:xfrm>
            <a:off x="6673850" y="3443288"/>
            <a:ext cx="4489450" cy="1733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9900" b="1" dirty="0">
                <a:solidFill>
                  <a:schemeClr val="tx1"/>
                </a:solidFill>
              </a:rPr>
              <a:t>مَـ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9848850" y="1106488"/>
            <a:ext cx="1238250" cy="1398587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/>
          </a:p>
        </p:txBody>
      </p:sp>
      <p:sp>
        <p:nvSpPr>
          <p:cNvPr id="34822" name="مربع نص 5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4823" name="مربع نص 6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673850" y="990600"/>
            <a:ext cx="4489450" cy="2108200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3800" b="1" dirty="0">
                <a:solidFill>
                  <a:prstClr val="black"/>
                </a:solidFill>
              </a:rPr>
              <a:t>م</a:t>
            </a:r>
            <a:r>
              <a:rPr lang="ar-SA" sz="13800" b="1" dirty="0">
                <a:solidFill>
                  <a:srgbClr val="002060"/>
                </a:solidFill>
              </a:rPr>
              <a:t>ِفتاح</a:t>
            </a:r>
            <a:endParaRPr lang="ar-SA" sz="13800" b="1" dirty="0">
              <a:solidFill>
                <a:prstClr val="black"/>
              </a:solidFill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6673850" y="3443288"/>
            <a:ext cx="4489450" cy="1733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9900" b="1" dirty="0">
                <a:solidFill>
                  <a:prstClr val="black"/>
                </a:solidFill>
              </a:rPr>
              <a:t>مِـ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9744075" y="1501775"/>
            <a:ext cx="1138238" cy="1500188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5225" y="990600"/>
            <a:ext cx="5330825" cy="505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مربع نص 6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5847" name="مربع نص 7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6673850" y="990600"/>
            <a:ext cx="4489450" cy="2147888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3800" b="1" dirty="0">
                <a:solidFill>
                  <a:prstClr val="black"/>
                </a:solidFill>
              </a:rPr>
              <a:t>م</a:t>
            </a:r>
            <a:r>
              <a:rPr lang="ar-SA" sz="13800" b="1" dirty="0">
                <a:solidFill>
                  <a:srgbClr val="002060"/>
                </a:solidFill>
              </a:rPr>
              <a:t>ُ</a:t>
            </a:r>
            <a:r>
              <a:rPr lang="ar-SA" sz="13800" b="1" dirty="0">
                <a:solidFill>
                  <a:prstClr val="black"/>
                </a:solidFill>
              </a:rPr>
              <a:t>علم</a:t>
            </a:r>
          </a:p>
        </p:txBody>
      </p:sp>
      <p:sp>
        <p:nvSpPr>
          <p:cNvPr id="4" name="مستطيل 3"/>
          <p:cNvSpPr/>
          <p:nvPr/>
        </p:nvSpPr>
        <p:spPr>
          <a:xfrm>
            <a:off x="6673850" y="3757613"/>
            <a:ext cx="4489450" cy="1733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SA" sz="19900" b="1" dirty="0">
                <a:solidFill>
                  <a:prstClr val="black"/>
                </a:solidFill>
              </a:rPr>
              <a:t>مُـ</a:t>
            </a:r>
          </a:p>
        </p:txBody>
      </p:sp>
      <p:sp>
        <p:nvSpPr>
          <p:cNvPr id="5" name="شكل بيضاوي 4"/>
          <p:cNvSpPr/>
          <p:nvPr/>
        </p:nvSpPr>
        <p:spPr>
          <a:xfrm>
            <a:off x="9290050" y="1195388"/>
            <a:ext cx="1236663" cy="1397000"/>
          </a:xfrm>
          <a:prstGeom prst="ellipse">
            <a:avLst/>
          </a:prstGeom>
          <a:noFill/>
          <a:ln w="508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ar-SA">
              <a:solidFill>
                <a:prstClr val="white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9325" y="842963"/>
            <a:ext cx="5056188" cy="501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70" name="مربع نص 6"/>
          <p:cNvSpPr txBox="1">
            <a:spLocks noChangeArrowheads="1"/>
          </p:cNvSpPr>
          <p:nvPr/>
        </p:nvSpPr>
        <p:spPr bwMode="auto">
          <a:xfrm>
            <a:off x="0" y="6488113"/>
            <a:ext cx="2047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/>
            <a:r>
              <a:rPr lang="ar-SA">
                <a:cs typeface="Times New Roman" pitchFamily="18" charset="0"/>
              </a:rPr>
              <a:t>أ</a:t>
            </a:r>
            <a:r>
              <a:rPr lang="ar-SA" sz="1200" b="1">
                <a:cs typeface="Times New Roman" pitchFamily="18" charset="0"/>
              </a:rPr>
              <a:t>_ منصور العرادي</a:t>
            </a:r>
          </a:p>
        </p:txBody>
      </p:sp>
      <p:sp>
        <p:nvSpPr>
          <p:cNvPr id="36871" name="مربع نص 7"/>
          <p:cNvSpPr txBox="1">
            <a:spLocks noChangeArrowheads="1"/>
          </p:cNvSpPr>
          <p:nvPr/>
        </p:nvSpPr>
        <p:spPr bwMode="auto">
          <a:xfrm>
            <a:off x="8066088" y="6559550"/>
            <a:ext cx="38068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rtl="0"/>
            <a:r>
              <a:rPr lang="ar-SA" sz="1200" b="1">
                <a:cs typeface="Times New Roman" pitchFamily="18" charset="0"/>
              </a:rPr>
              <a:t>مدرسة عبد الله بن عباس الابتدائية لتحفيظ القرأن الكريم_ العلا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CF0B1ECB-6F01-4893-8A8D-5BE04AC54926}"/>
    </a:ext>
  </a:extLst>
</a:theme>
</file>

<file path=ppt/theme/theme2.xml><?xml version="1.0" encoding="utf-8"?>
<a:theme xmlns:a="http://schemas.openxmlformats.org/drawingml/2006/main" name="1_عضوي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بوربنت حرف م مع الحركات في أول الكلمة [وضع التوافق]" id="{509B5314-761D-4D33-87AF-3AADFBA927DB}" vid="{55488BD6-A69E-4F0A-B368-8A905E6B412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بوربنت حرف م مع الحركات في أول الكلمة</Template>
  <TotalTime>0</TotalTime>
  <Words>176</Words>
  <Application>Microsoft Office PowerPoint</Application>
  <PresentationFormat>مخصص</PresentationFormat>
  <Paragraphs>37</Paragraphs>
  <Slides>8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سمة</vt:lpstr>
      </vt:variant>
      <vt:variant>
        <vt:i4>2</vt:i4>
      </vt:variant>
      <vt:variant>
        <vt:lpstr>عناوين الشرائح</vt:lpstr>
      </vt:variant>
      <vt:variant>
        <vt:i4>8</vt:i4>
      </vt:variant>
    </vt:vector>
  </HeadingPairs>
  <TitlesOfParts>
    <vt:vector size="14" baseType="lpstr">
      <vt:lpstr>Garamond</vt:lpstr>
      <vt:lpstr>Arial</vt:lpstr>
      <vt:lpstr>Calibri</vt:lpstr>
      <vt:lpstr>Times New Roman</vt:lpstr>
      <vt:lpstr>عضوي</vt:lpstr>
      <vt:lpstr>1_عضوي</vt:lpstr>
      <vt:lpstr>م</vt:lpstr>
      <vt:lpstr>مـ</vt:lpstr>
      <vt:lpstr>مَـ</vt:lpstr>
      <vt:lpstr>مِـ</vt:lpstr>
      <vt:lpstr>مُـ</vt:lpstr>
      <vt:lpstr>الشريحة 6</vt:lpstr>
      <vt:lpstr>الشريحة 7</vt:lpstr>
      <vt:lpstr>الشريحة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</dc:title>
  <dc:creator>المحترفون</dc:creator>
  <cp:lastModifiedBy>NSB</cp:lastModifiedBy>
  <cp:revision>1</cp:revision>
  <dcterms:created xsi:type="dcterms:W3CDTF">2013-10-05T23:13:39Z</dcterms:created>
  <dcterms:modified xsi:type="dcterms:W3CDTF">2016-10-12T20:12:45Z</dcterms:modified>
</cp:coreProperties>
</file>