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1" r:id="rId2"/>
    <p:sldId id="326" r:id="rId3"/>
    <p:sldId id="259" r:id="rId4"/>
    <p:sldId id="327" r:id="rId5"/>
    <p:sldId id="328" r:id="rId6"/>
    <p:sldId id="339" r:id="rId7"/>
    <p:sldId id="340" r:id="rId8"/>
    <p:sldId id="336" r:id="rId9"/>
    <p:sldId id="332" r:id="rId10"/>
    <p:sldId id="333" r:id="rId11"/>
    <p:sldId id="334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vgrS9ram4I7kOkHMuuS8qg" hashData="6nSckIul0zGtONQA5zHFAF9CQN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00FF"/>
    <a:srgbClr val="66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4679" autoAdjust="0"/>
  </p:normalViewPr>
  <p:slideViewPr>
    <p:cSldViewPr>
      <p:cViewPr varScale="1">
        <p:scale>
          <a:sx n="74" d="100"/>
          <a:sy n="74" d="100"/>
        </p:scale>
        <p:origin x="-10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98901-EF20-4574-87D9-C80E96FB8A70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17A4C-4AC3-47C9-AA1C-5E0523041F1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86446-5D66-413A-8427-3094870BB244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B547B-1389-421C-968F-65F2E4D41B6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EC97F-EC69-4679-A03F-CF0E7376E979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C810-7B71-415F-B499-FB0F7CA2C11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8E8BC-7B92-40E1-A1A4-2F60BC86753F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0C9F-10EA-440C-928C-09A09E2E1B4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E34E8-9C7B-4176-971C-364E6DC60935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18ECF-5A51-498C-9B5F-D083C2DACAE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C9FFA-249A-410B-8AEA-23B0A22A7A40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6BED4-1497-468B-BD2A-C5DF0D400F6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7DE31-A2C4-4022-9749-58E131CCEDB6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9C9C2-575F-47C3-8435-BD39C716E4C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6C346-1E11-4554-99F5-73549C58B80E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E2F32-DCA4-4FF3-8FDD-ABDC306ECC4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E0CD2-1C9E-40D0-B9DA-12C972DCE49A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B0280-2369-42F1-BDBA-395015C6CC5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C7D2B-D1E5-4394-9B75-303FDB4C653C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2EC54-D16B-4FBB-8ADF-A0FDD79C91E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94820-863F-4B62-B4FD-ABB0F7261E2C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96EEF-E740-4F36-962E-629F5381BFF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84403D-45C8-4FEA-AD88-E2688DE1CD25}" type="datetimeFigureOut">
              <a:rPr lang="en-US"/>
              <a:pPr>
                <a:defRPr/>
              </a:pPr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055FF5E-934A-4CA8-AC37-50DAB96802F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576;%20%20&#1605;&#1606;&#1575;&#1607;&#1580;%20&#1575;&#1604;&#1605;&#1585;&#1581;&#1604;&#1577;%20&#1575;&#1604;&#1575;&#1576;&#1578;&#1583;&#1575;&#1574;&#1610;&#1577;\333333333333333333333333333333\&#1576;&#1575;&#1608;&#1585;%20&#1576;&#1608;&#1610;&#1606;&#1578;%20&#1575;&#1604;&#1608;&#1581;&#1583;&#1577;%20&#1575;&#1604;&#1585;&#1575;&#1576;&#1593;&#1577;%20&#1575;&#1578;&#1589;&#1575;&#1604;&#1575;&#1578;%204\&#1606;&#1589;%20&#1575;&#1604;&#1575;&#1587;&#1578;&#1605;&#1575;&#1593;%20&#1588;&#1576;&#1603;&#1577;%20&#1575;&#1604;&#1605;&#1593;&#1604;&#1608;&#1605;&#1575;&#1578;.mp3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7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576;%20%20&#1605;&#1606;&#1575;&#1607;&#1580;%20&#1575;&#1604;&#1605;&#1585;&#1581;&#1604;&#1577;%20&#1575;&#1604;&#1575;&#1576;&#1578;&#1583;&#1575;&#1574;&#1610;&#1577;\333333333333333333333333333333\&#1576;&#1575;&#1608;&#1585;%20&#1576;&#1608;&#1610;&#1606;&#1578;%20&#1575;&#1604;&#1608;&#1581;&#1583;&#1577;%20&#1575;&#1604;&#1585;&#1575;&#1576;&#1593;&#1577;%20&#1575;&#1578;&#1589;&#1575;&#1604;&#1575;&#1578;%204\&#1575;&#1604;&#1606;&#1588;&#1610;&#1583;%20&#1589;&#1583;&#1610;&#1602;%20&#1575;&#1604;&#1581;&#1575;&#1587;&#1608;&#1576;.MP3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4.pn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عنوان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ar-SA" smtClean="0"/>
          </a:p>
        </p:txBody>
      </p:sp>
      <p:pic>
        <p:nvPicPr>
          <p:cNvPr id="2051" name="Picture 2" descr="C:\Documents and Settings\king\Desktop\New Microsoft Office PowerPoint Presentation\Bright Flowers Vector Background 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7" descr="downlo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906130">
            <a:off x="6256338" y="1295400"/>
            <a:ext cx="2049462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0" descr="downlo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906130">
            <a:off x="3505200" y="1219200"/>
            <a:ext cx="2049463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/>
          </p:cNvSpPr>
          <p:nvPr/>
        </p:nvSpPr>
        <p:spPr>
          <a:xfrm>
            <a:off x="2514600" y="5791200"/>
            <a:ext cx="3886200" cy="762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ar-EG" sz="4000" b="1" dirty="0" smtClean="0">
                <a:latin typeface="+mj-lt"/>
                <a:ea typeface="+mj-ea"/>
                <a:cs typeface="+mj-cs"/>
              </a:rPr>
              <a:t>شبكة المعلم التعليمية</a:t>
            </a:r>
            <a:endParaRPr lang="en-US" sz="4000" b="1" dirty="0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2055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8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0200" y="41910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41910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2"/>
          <p:cNvSpPr txBox="1">
            <a:spLocks/>
          </p:cNvSpPr>
          <p:nvPr/>
        </p:nvSpPr>
        <p:spPr>
          <a:xfrm>
            <a:off x="1524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206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6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7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3076" name="Picture 7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1524000" y="914400"/>
            <a:ext cx="6324600" cy="129540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077" name="Picture 10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762000" y="2495550"/>
            <a:ext cx="7620000" cy="38290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078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6700" y="1219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1" descr="2545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1219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 txBox="1">
            <a:spLocks/>
          </p:cNvSpPr>
          <p:nvPr/>
        </p:nvSpPr>
        <p:spPr>
          <a:xfrm>
            <a:off x="42672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2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3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4100" name="Picture 11" descr="2545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83820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2" descr="2545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83820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>
            <a:lum bright="10000" contrast="-20000"/>
          </a:blip>
          <a:srcRect/>
          <a:stretch>
            <a:fillRect/>
          </a:stretch>
        </p:blipFill>
        <p:spPr bwMode="auto">
          <a:xfrm>
            <a:off x="2133600" y="838200"/>
            <a:ext cx="4800600" cy="1209675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5">
            <a:lum bright="-40000" contrast="40000"/>
          </a:blip>
          <a:srcRect/>
          <a:stretch>
            <a:fillRect/>
          </a:stretch>
        </p:blipFill>
        <p:spPr bwMode="auto">
          <a:xfrm>
            <a:off x="914400" y="2590800"/>
            <a:ext cx="7239000" cy="3657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0" name="Rectangle 2"/>
          <p:cNvSpPr txBox="1">
            <a:spLocks/>
          </p:cNvSpPr>
          <p:nvPr/>
        </p:nvSpPr>
        <p:spPr>
          <a:xfrm>
            <a:off x="42672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2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3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762000"/>
            <a:ext cx="8686800" cy="5895975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Rectangle 2"/>
          <p:cNvSpPr txBox="1">
            <a:spLocks/>
          </p:cNvSpPr>
          <p:nvPr/>
        </p:nvSpPr>
        <p:spPr>
          <a:xfrm>
            <a:off x="42672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sp>
        <p:nvSpPr>
          <p:cNvPr id="8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9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0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685800"/>
            <a:ext cx="8839200" cy="60198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228600" y="28194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2667000" y="28956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4724400" y="28956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1295400" y="45720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3581400" y="45720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5715000" y="45720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2590800" y="60960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4648200" y="60960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17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9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20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685800"/>
            <a:ext cx="83820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6">
            <a:lum bright="-20000" contrast="30000"/>
          </a:blip>
          <a:srcRect/>
          <a:stretch>
            <a:fillRect/>
          </a:stretch>
        </p:blipFill>
        <p:spPr bwMode="auto">
          <a:xfrm>
            <a:off x="138113" y="1676400"/>
            <a:ext cx="8853487" cy="50292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6858000" y="2819400"/>
            <a:ext cx="20574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لوحة المفاتيح</a:t>
            </a:r>
            <a:endParaRPr lang="en-US" sz="3200" b="1" dirty="0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5029200" y="2819400"/>
            <a:ext cx="12192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 طابعة</a:t>
            </a:r>
            <a:endParaRPr lang="en-US" sz="3200" b="1" dirty="0"/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533400" y="2819400"/>
            <a:ext cx="12192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  فأرة</a:t>
            </a:r>
            <a:endParaRPr lang="en-US" sz="3200" b="1" dirty="0"/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6934200" y="4597400"/>
            <a:ext cx="19050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 ذاكرة متنقلة</a:t>
            </a:r>
            <a:endParaRPr lang="en-US" sz="3200" b="1" dirty="0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4600" y="4597400"/>
            <a:ext cx="18288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قرص مدمج</a:t>
            </a:r>
            <a:endParaRPr lang="en-US" sz="3200" b="1" dirty="0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6553200" y="6172200"/>
            <a:ext cx="2286000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2400" b="1" dirty="0"/>
              <a:t> </a:t>
            </a:r>
            <a:r>
              <a:rPr lang="ar-EG" sz="2400" b="1" dirty="0" smtClean="0"/>
              <a:t>دسك(قرص مرن )  </a:t>
            </a:r>
            <a:endParaRPr lang="en-US" sz="2400" b="1" dirty="0"/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28600" y="6172200"/>
            <a:ext cx="1905000" cy="584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ar-EG" sz="3200" b="1" dirty="0"/>
              <a:t>ماسح ضوئي</a:t>
            </a:r>
            <a:endParaRPr lang="en-US" sz="3200" b="1" dirty="0"/>
          </a:p>
        </p:txBody>
      </p:sp>
      <p:sp>
        <p:nvSpPr>
          <p:cNvPr id="15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6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7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685800"/>
            <a:ext cx="5867400" cy="7239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1524000"/>
            <a:ext cx="8382000" cy="5181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8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9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0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5725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5829300" y="685800"/>
            <a:ext cx="3238500" cy="5334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223" name="Picture 8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419350" y="685800"/>
            <a:ext cx="3295650" cy="6477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224" name="Picture 9"/>
          <p:cNvPicPr>
            <a:picLocks noChangeAspect="1" noChangeArrowheads="1"/>
          </p:cNvPicPr>
          <p:nvPr/>
        </p:nvPicPr>
        <p:blipFill>
          <a:blip r:embed="rId7">
            <a:lum bright="-10000" contrast="10000"/>
          </a:blip>
          <a:srcRect/>
          <a:stretch>
            <a:fillRect/>
          </a:stretch>
        </p:blipFill>
        <p:spPr bwMode="auto">
          <a:xfrm>
            <a:off x="119063" y="1447800"/>
            <a:ext cx="8905875" cy="52578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" name="نص الاستماع شبكة المعلومات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8610600" y="762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2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5725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609600"/>
            <a:ext cx="2990850" cy="5334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1295400"/>
            <a:ext cx="8686800" cy="53340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152400" y="1219200"/>
            <a:ext cx="42672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يجلس في مكتبه ويستخدم الحاسوب </a:t>
            </a:r>
            <a:endParaRPr lang="en-US" sz="2800" b="1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752600" y="2514600"/>
            <a:ext cx="4343400" cy="584200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3200" b="1"/>
              <a:t>سأله عن معنى كلمة ( إنترنت )</a:t>
            </a:r>
            <a:endParaRPr lang="en-US" sz="3200" b="1"/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533400" y="3505200"/>
            <a:ext cx="3276600" cy="584200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3200" b="1"/>
              <a:t> لأنها تساعده في عمله</a:t>
            </a:r>
            <a:endParaRPr lang="en-US" sz="3200" b="1"/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533400" y="4267200"/>
            <a:ext cx="3810000" cy="584200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3200" b="1"/>
              <a:t>عن طريق البريد الإلكتروني</a:t>
            </a:r>
            <a:endParaRPr lang="en-US" sz="3200" b="1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457200" y="5334000"/>
            <a:ext cx="3962400" cy="1384300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البحث ، والتواصل ، وتبادل المعلومات ، والصفحات والمواقع المفيدة ، والكتب الإلكترونية</a:t>
            </a:r>
            <a:endParaRPr lang="en-US" sz="2800" b="1"/>
          </a:p>
        </p:txBody>
      </p:sp>
      <p:sp>
        <p:nvSpPr>
          <p:cNvPr id="13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4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5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5725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914400"/>
            <a:ext cx="8534400" cy="54864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1981200" y="2971800"/>
            <a:ext cx="5410200" cy="769938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4400" b="1"/>
              <a:t>كيف يرسل الوالد الرسائل ؟ </a:t>
            </a:r>
            <a:endParaRPr lang="en-US" sz="4400" b="1"/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990600" y="5257800"/>
            <a:ext cx="7315200" cy="769938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4400" b="1"/>
              <a:t> لماذا يستخدم الوالد البريد الإلكتروني ؟ </a:t>
            </a:r>
            <a:endParaRPr lang="en-US" sz="4400" b="1"/>
          </a:p>
        </p:txBody>
      </p:sp>
      <p:sp>
        <p:nvSpPr>
          <p:cNvPr id="9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0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5725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4575" y="76200"/>
            <a:ext cx="2943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762000"/>
            <a:ext cx="2305050" cy="5334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685800"/>
            <a:ext cx="2962275" cy="6858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7">
            <a:lum bright="-20000" contrast="30000"/>
          </a:blip>
          <a:srcRect/>
          <a:stretch>
            <a:fillRect/>
          </a:stretch>
        </p:blipFill>
        <p:spPr bwMode="auto">
          <a:xfrm>
            <a:off x="381000" y="1676400"/>
            <a:ext cx="8201025" cy="4905375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14450" y="609600"/>
            <a:ext cx="14287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النشيد صديق الحاسوب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8153400" y="76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-1904551">
            <a:off x="429418" y="2276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12" name="مربع نص 22"/>
          <p:cNvSpPr txBox="1">
            <a:spLocks noChangeArrowheads="1"/>
          </p:cNvSpPr>
          <p:nvPr/>
        </p:nvSpPr>
        <p:spPr bwMode="auto">
          <a:xfrm rot="-1904551">
            <a:off x="1801018" y="4181475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3" name="مربع نص 22"/>
          <p:cNvSpPr txBox="1">
            <a:spLocks noChangeArrowheads="1"/>
          </p:cNvSpPr>
          <p:nvPr/>
        </p:nvSpPr>
        <p:spPr bwMode="auto">
          <a:xfrm rot="19695449">
            <a:off x="1262190" y="3282541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1438</TotalTime>
  <Words>411</Words>
  <Application>Microsoft Office PowerPoint</Application>
  <PresentationFormat>عرض على الشاشة (3:4)‏</PresentationFormat>
  <Paragraphs>62</Paragraphs>
  <Slides>11</Slides>
  <Notes>0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سمة</vt:lpstr>
      </vt:variant>
      <vt:variant>
        <vt:i4>1</vt:i4>
      </vt:variant>
      <vt:variant>
        <vt:lpstr>عناوين الشرائح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Office Theme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Ahmed Fathi. abusharib</dc:creator>
  <cp:lastModifiedBy>king</cp:lastModifiedBy>
  <cp:revision>126</cp:revision>
  <dcterms:created xsi:type="dcterms:W3CDTF">2006-08-16T00:00:00Z</dcterms:created>
  <dcterms:modified xsi:type="dcterms:W3CDTF">2016-12-04T22:00:55Z</dcterms:modified>
</cp:coreProperties>
</file>