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9" r:id="rId2"/>
    <p:sldId id="321" r:id="rId3"/>
    <p:sldId id="326" r:id="rId4"/>
    <p:sldId id="259" r:id="rId5"/>
    <p:sldId id="327" r:id="rId6"/>
    <p:sldId id="328" r:id="rId7"/>
    <p:sldId id="329" r:id="rId8"/>
    <p:sldId id="330" r:id="rId9"/>
    <p:sldId id="331" r:id="rId10"/>
    <p:sldId id="336" r:id="rId11"/>
    <p:sldId id="332" r:id="rId12"/>
    <p:sldId id="333" r:id="rId13"/>
    <p:sldId id="334" r:id="rId14"/>
    <p:sldId id="335" r:id="rId15"/>
    <p:sldId id="337" r:id="rId16"/>
    <p:sldId id="338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ttrXOATNP/F06kjnY48b7w" hashData="wUBezbvACBGhCdNb5E04SpCR6w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0000FF"/>
    <a:srgbClr val="66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4658" autoAdjust="0"/>
  </p:normalViewPr>
  <p:slideViewPr>
    <p:cSldViewPr>
      <p:cViewPr varScale="1">
        <p:scale>
          <a:sx n="74" d="100"/>
          <a:sy n="74" d="100"/>
        </p:scale>
        <p:origin x="-10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6E9D6-562A-469E-9962-9CF7E47DC89F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C4DC2-37B9-4EA1-BFC6-82F037319C0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A75B6-B9E8-4B22-9D10-BC0A64AF3CC1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2298A-B1D5-4528-A9C8-8B4E83E7276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4FDA8-3C26-4F47-A0A0-094211723533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A153D-4851-43D6-8631-30A2E99CF4C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70D75-5F38-4908-860B-F04FC108A9CA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FAA0C-70E8-4569-B8AB-014E5022B23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06956-71EC-4073-8184-9D39ED39BB36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5D9F0-0CAF-4682-91F5-A3C728ED6DA9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02515-CB76-4D96-BEF4-E263853C8768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EE04D-F716-479A-8FA4-BED78C40B148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826A2-28B8-451B-A28C-5D20BBBEC79A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3DF3A-DA82-4CB6-A5EC-B38A8D4BA44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56348-4B3F-4AC7-AB40-68FCD39C1BBC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E0689-94AD-4D2B-BB55-BB2412BB8F4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A3FC0-BE5E-4373-9195-CC90BD8AD8B0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66EEE-786E-4A73-9CB8-BB2CA970854E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F042F-7FAB-4C87-84EA-FBFD62DED16B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47DFF-C909-40AF-BC49-7B84720BE6D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B7A5F-BF95-4303-BCAE-2F7B8C4E4982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28A4A-BD59-44B8-8AE6-87929A04CB9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3CE9D9-8DE9-4C08-8D64-466E0AA95DCE}" type="datetimeFigureOut">
              <a:rPr lang="en-US"/>
              <a:pPr>
                <a:defRPr/>
              </a:pPr>
              <a:t>11/28/2016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F8E51F6-67A5-43BE-8EC5-56EB5A59B94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576;%20%20&#1605;&#1606;&#1575;&#1607;&#1580;%20&#1575;&#1604;&#1605;&#1585;&#1581;&#1604;&#1577;%20&#1575;&#1604;&#1575;&#1576;&#1578;&#1583;&#1575;&#1574;&#1610;&#1577;\333333333333333333333333333333\&#1576;&#1575;&#1608;&#1585;%20&#1576;&#1608;&#1610;&#1606;&#1578;%20&#1575;&#1604;&#1608;&#1581;&#1583;&#1577;%20&#1575;&#1604;&#1579;&#1575;&#1604;&#1579;&#1577;%20&#1575;&#1604;&#1605;&#1587;&#1604;&#1605;%20&#1575;&#1604;&#1589;&#1594;&#1610;&#1585;%20%203\&#1575;&#1604;&#1606;&#1588;&#1610;&#1583;%20&#1575;&#1604;&#1605;&#1587;&#1604;&#1605;%20&#1575;&#1604;&#1589;&#1594;&#1610;&#1585;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مستدير الزوايا 2"/>
          <p:cNvSpPr/>
          <p:nvPr/>
        </p:nvSpPr>
        <p:spPr>
          <a:xfrm>
            <a:off x="152400" y="152400"/>
            <a:ext cx="8839200" cy="6400800"/>
          </a:xfrm>
          <a:prstGeom prst="roundRect">
            <a:avLst/>
          </a:prstGeom>
          <a:solidFill>
            <a:srgbClr val="66FFCC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الحمد لله رب العالمين ، والصلاة والسلام على أشرف المرسلين   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سيدنا ونبينا محمد عليه أفضل الصلاة وأتم التسليم ... وبعد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يسعدني أن أضع بين أيديكم نموذج من اسطوانة ( </a:t>
            </a:r>
            <a:r>
              <a:rPr lang="ar-EG" sz="2800" b="1" dirty="0">
                <a:solidFill>
                  <a:srgbClr val="0000FF"/>
                </a:solidFill>
              </a:rPr>
              <a:t>المعلم</a:t>
            </a:r>
            <a:r>
              <a:rPr lang="ar-EG" sz="2800" b="1" dirty="0">
                <a:solidFill>
                  <a:schemeClr val="tx1"/>
                </a:solidFill>
              </a:rPr>
              <a:t> )</a:t>
            </a: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 وهذه نسخة تجريبية لدرس من دروس الصف الثالث الابتدائي</a:t>
            </a:r>
          </a:p>
          <a:p>
            <a:pPr algn="ctr">
              <a:defRPr/>
            </a:pPr>
            <a:endParaRPr lang="ar-EG" sz="28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2800" b="1" dirty="0">
                <a:solidFill>
                  <a:schemeClr val="tx1"/>
                </a:solidFill>
              </a:rPr>
              <a:t>للحصول على النسخة الكاملة يمكنكم التواصل </a:t>
            </a:r>
            <a:r>
              <a:rPr lang="ar-EG" sz="2800" b="1" dirty="0" err="1">
                <a:solidFill>
                  <a:schemeClr val="tx1"/>
                </a:solidFill>
              </a:rPr>
              <a:t>واتس</a:t>
            </a:r>
            <a:r>
              <a:rPr lang="ar-EG" sz="2800" b="1" dirty="0">
                <a:solidFill>
                  <a:schemeClr val="tx1"/>
                </a:solidFill>
              </a:rPr>
              <a:t> أو اتصال</a:t>
            </a:r>
          </a:p>
          <a:p>
            <a:pPr algn="ctr">
              <a:defRPr/>
            </a:pPr>
            <a:r>
              <a:rPr lang="ar-EG" sz="4400" b="1" dirty="0">
                <a:solidFill>
                  <a:srgbClr val="0000FF"/>
                </a:solidFill>
              </a:rPr>
              <a:t>0530896482</a:t>
            </a:r>
            <a:r>
              <a:rPr lang="ar-EG" sz="44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خلال </a:t>
            </a:r>
            <a:r>
              <a:rPr lang="ar-EG" sz="3600" b="1" dirty="0">
                <a:solidFill>
                  <a:srgbClr val="0000FF"/>
                </a:solidFill>
              </a:rPr>
              <a:t>الفترة القادمة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ar-EG" sz="2800" b="1" dirty="0">
                <a:solidFill>
                  <a:schemeClr val="tx1"/>
                </a:solidFill>
              </a:rPr>
              <a:t> والمتابعة على موقعنا</a:t>
            </a:r>
          </a:p>
          <a:p>
            <a:pPr algn="ctr">
              <a:defRPr/>
            </a:pPr>
            <a:r>
              <a:rPr lang="en-US" sz="3600" b="1" dirty="0">
                <a:solidFill>
                  <a:schemeClr val="tx1"/>
                </a:solidFill>
              </a:rPr>
              <a:t>http://www.elmo3lem.com/</a:t>
            </a:r>
            <a:endParaRPr lang="ar-EG" sz="3600" b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ar-EG" sz="4400" b="1" dirty="0">
                <a:solidFill>
                  <a:schemeClr val="tx1"/>
                </a:solidFill>
              </a:rPr>
              <a:t>  </a:t>
            </a:r>
            <a:r>
              <a:rPr lang="ar-EG" sz="3200" b="1" dirty="0">
                <a:solidFill>
                  <a:srgbClr val="002060"/>
                </a:solidFill>
              </a:rPr>
              <a:t>لأن قسم دروس اللغة العربية في مرحلة التأسيس والإعداد</a:t>
            </a:r>
            <a:endParaRPr lang="ar-SA" sz="4400" b="1" dirty="0">
              <a:solidFill>
                <a:srgbClr val="002060"/>
              </a:solidFill>
            </a:endParaRPr>
          </a:p>
        </p:txBody>
      </p:sp>
      <p:pic>
        <p:nvPicPr>
          <p:cNvPr id="4" name="النشيد المسلم الصغير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305800" y="5486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2"/>
          <p:cNvSpPr txBox="1">
            <a:spLocks/>
          </p:cNvSpPr>
          <p:nvPr/>
        </p:nvSpPr>
        <p:spPr>
          <a:xfrm>
            <a:off x="762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3076" name="Picture 7" descr="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906130">
            <a:off x="6256338" y="1295400"/>
            <a:ext cx="2049462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0" descr="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906130">
            <a:off x="3505200" y="1219200"/>
            <a:ext cx="2049463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1" descr="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906130">
            <a:off x="838200" y="1295400"/>
            <a:ext cx="2049463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2" descr="download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7100" y="4495800"/>
            <a:ext cx="19431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3" descr="download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572000"/>
            <a:ext cx="19431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4" descr="download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4495800"/>
            <a:ext cx="19431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72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05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38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6858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00700" y="35814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0" y="35814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62900" y="35814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" y="35814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1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57912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24100" y="57912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"/>
          <p:cNvSpPr txBox="1">
            <a:spLocks/>
          </p:cNvSpPr>
          <p:nvPr/>
        </p:nvSpPr>
        <p:spPr>
          <a:xfrm>
            <a:off x="38100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4100" name="Picture 7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1524000" y="914400"/>
            <a:ext cx="6324600" cy="129540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410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7850" y="76200"/>
            <a:ext cx="34099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2495550"/>
            <a:ext cx="7620000" cy="3829050"/>
          </a:xfrm>
          <a:prstGeom prst="rect">
            <a:avLst/>
          </a:prstGeom>
          <a:noFill/>
          <a:ln w="762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4103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86700" y="12192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1" descr="2545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1219200"/>
            <a:ext cx="11811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 txBox="1">
            <a:spLocks/>
          </p:cNvSpPr>
          <p:nvPr/>
        </p:nvSpPr>
        <p:spPr>
          <a:xfrm>
            <a:off x="38100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5124" name="Picture 11" descr="2545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2800" y="83820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12" descr="25452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83820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7850" y="57150"/>
            <a:ext cx="34099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81200" y="838200"/>
            <a:ext cx="5181600" cy="1219200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5128" name="Picture 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" y="2362200"/>
            <a:ext cx="7848600" cy="4171950"/>
          </a:xfrm>
          <a:prstGeom prst="rect">
            <a:avLst/>
          </a:prstGeom>
          <a:noFill/>
          <a:ln w="76200">
            <a:solidFill>
              <a:srgbClr val="CC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6148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652463"/>
            <a:ext cx="8839200" cy="6053137"/>
          </a:xfrm>
          <a:prstGeom prst="rect">
            <a:avLst/>
          </a:prstGeom>
          <a:noFill/>
          <a:ln w="76200">
            <a:solidFill>
              <a:srgbClr val="CC0099"/>
            </a:solidFill>
            <a:miter lim="800000"/>
            <a:headEnd/>
            <a:tailEnd/>
          </a:ln>
        </p:spPr>
      </p:pic>
      <p:sp>
        <p:nvSpPr>
          <p:cNvPr id="6" name="Rectangle 2"/>
          <p:cNvSpPr txBox="1">
            <a:spLocks/>
          </p:cNvSpPr>
          <p:nvPr/>
        </p:nvSpPr>
        <p:spPr>
          <a:xfrm>
            <a:off x="3810000" y="76200"/>
            <a:ext cx="1752600" cy="457200"/>
          </a:xfrm>
          <a:prstGeom prst="rect">
            <a:avLst/>
          </a:prstGeom>
          <a:solidFill>
            <a:srgbClr val="0070C0"/>
          </a:solidFill>
          <a:ln w="28575">
            <a:solidFill>
              <a:srgbClr val="00206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مدخل الوحدة </a:t>
            </a:r>
            <a:endParaRPr lang="en-US" sz="2400" b="1" dirty="0">
              <a:solidFill>
                <a:schemeClr val="bg1"/>
              </a:solidFill>
              <a:latin typeface="+mj-lt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7172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988" y="762000"/>
            <a:ext cx="8582025" cy="5867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17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مربع نص 22"/>
          <p:cNvSpPr txBox="1">
            <a:spLocks noChangeArrowheads="1"/>
          </p:cNvSpPr>
          <p:nvPr/>
        </p:nvSpPr>
        <p:spPr bwMode="auto">
          <a:xfrm rot="-1904551">
            <a:off x="-25400" y="23066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7176" name="مربع نص 22"/>
          <p:cNvSpPr txBox="1">
            <a:spLocks noChangeArrowheads="1"/>
          </p:cNvSpPr>
          <p:nvPr/>
        </p:nvSpPr>
        <p:spPr bwMode="auto">
          <a:xfrm rot="-1904551">
            <a:off x="1346200" y="42116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9" name="مربع نص 22"/>
          <p:cNvSpPr txBox="1">
            <a:spLocks noChangeArrowheads="1"/>
          </p:cNvSpPr>
          <p:nvPr/>
        </p:nvSpPr>
        <p:spPr bwMode="auto">
          <a:xfrm rot="19695449">
            <a:off x="807372" y="3312704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8196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752475"/>
            <a:ext cx="8686800" cy="5876925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8200" name="مربع نص 22"/>
          <p:cNvSpPr txBox="1">
            <a:spLocks noChangeArrowheads="1"/>
          </p:cNvSpPr>
          <p:nvPr/>
        </p:nvSpPr>
        <p:spPr bwMode="auto">
          <a:xfrm rot="-1904551">
            <a:off x="1346200" y="4135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9220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685800"/>
            <a:ext cx="8839200" cy="6034088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922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9224" name="مربع نص 22"/>
          <p:cNvSpPr txBox="1">
            <a:spLocks noChangeArrowheads="1"/>
          </p:cNvSpPr>
          <p:nvPr/>
        </p:nvSpPr>
        <p:spPr bwMode="auto">
          <a:xfrm rot="19695449">
            <a:off x="1569372" y="4303303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 dirty="0"/>
              <a:t>نسخة تجريبية للحصول عليها كاملة التواصل </a:t>
            </a:r>
            <a:r>
              <a:rPr lang="ar-EG" sz="2000" b="1" dirty="0" err="1"/>
              <a:t>واتس</a:t>
            </a:r>
            <a:r>
              <a:rPr lang="ar-EG" sz="2000" b="1" dirty="0"/>
              <a:t> 0530896482  المعلم</a:t>
            </a:r>
            <a:endParaRPr lang="ar-SA" sz="2000" b="1" dirty="0"/>
          </a:p>
        </p:txBody>
      </p:sp>
      <p:sp>
        <p:nvSpPr>
          <p:cNvPr id="9" name="مربع نص 22"/>
          <p:cNvSpPr txBox="1">
            <a:spLocks noChangeArrowheads="1"/>
          </p:cNvSpPr>
          <p:nvPr/>
        </p:nvSpPr>
        <p:spPr bwMode="auto">
          <a:xfrm rot="19695449">
            <a:off x="807372" y="3312704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0244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685800"/>
            <a:ext cx="8229600" cy="83820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0246" name="Picture 3"/>
          <p:cNvPicPr>
            <a:picLocks noChangeAspect="1" noChangeArrowheads="1"/>
          </p:cNvPicPr>
          <p:nvPr/>
        </p:nvPicPr>
        <p:blipFill>
          <a:blip r:embed="rId4">
            <a:lum bright="-20000" contrast="20000"/>
          </a:blip>
          <a:srcRect/>
          <a:stretch>
            <a:fillRect/>
          </a:stretch>
        </p:blipFill>
        <p:spPr bwMode="auto">
          <a:xfrm>
            <a:off x="304800" y="4267200"/>
            <a:ext cx="86010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" y="1600200"/>
            <a:ext cx="7772400" cy="25908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0248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2800" y="76200"/>
            <a:ext cx="2209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0" y="3962400"/>
            <a:ext cx="61722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الصدق والأمانة والكرم والحياء والتعاون والشجاعة </a:t>
            </a:r>
            <a:endParaRPr lang="en-US" sz="2800" b="1"/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533400" y="4876800"/>
            <a:ext cx="4648200" cy="954088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الصدق ، لأن المؤمن لا يكذب والصادق يحبه الله والناس</a:t>
            </a:r>
            <a:endParaRPr lang="en-US" sz="2800" b="1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609600" y="5953125"/>
            <a:ext cx="32766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النبي صلى الله عليه وسلم</a:t>
            </a:r>
            <a:endParaRPr lang="en-US" sz="2800" b="1"/>
          </a:p>
        </p:txBody>
      </p:sp>
      <p:sp>
        <p:nvSpPr>
          <p:cNvPr id="10252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0253" name="مربع نص 22"/>
          <p:cNvSpPr txBox="1">
            <a:spLocks noChangeArrowheads="1"/>
          </p:cNvSpPr>
          <p:nvPr/>
        </p:nvSpPr>
        <p:spPr bwMode="auto">
          <a:xfrm rot="-1904551">
            <a:off x="1346200" y="4135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1268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695325"/>
            <a:ext cx="8839200" cy="60102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1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1272" name="مربع نص 22"/>
          <p:cNvSpPr txBox="1">
            <a:spLocks noChangeArrowheads="1"/>
          </p:cNvSpPr>
          <p:nvPr/>
        </p:nvSpPr>
        <p:spPr bwMode="auto">
          <a:xfrm rot="-1904551">
            <a:off x="1346200" y="4135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2292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762000"/>
            <a:ext cx="8675688" cy="5867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295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2296" name="مربع نص 22"/>
          <p:cNvSpPr txBox="1">
            <a:spLocks noChangeArrowheads="1"/>
          </p:cNvSpPr>
          <p:nvPr/>
        </p:nvSpPr>
        <p:spPr bwMode="auto">
          <a:xfrm rot="-1904551">
            <a:off x="1346200" y="4135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3316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19800" y="609600"/>
            <a:ext cx="2990850" cy="5334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3319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1219200"/>
            <a:ext cx="8839200" cy="5486400"/>
          </a:xfrm>
          <a:prstGeom prst="rect">
            <a:avLst/>
          </a:prstGeom>
          <a:noFill/>
          <a:ln w="5715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2971800" y="1295400"/>
            <a:ext cx="17526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عادل وماجد</a:t>
            </a:r>
            <a:endParaRPr lang="en-US" sz="2800" b="1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152400" y="2066925"/>
            <a:ext cx="25908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بداية العطلة الصيفية</a:t>
            </a:r>
            <a:endParaRPr lang="en-US" sz="2800" b="1"/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2590800" y="2819400"/>
            <a:ext cx="12954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 دراجتان</a:t>
            </a:r>
            <a:endParaRPr lang="en-US" sz="2800" b="1"/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52400" y="3581400"/>
            <a:ext cx="40386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لا ، لم يعجبه لون الدراجة الأزرق</a:t>
            </a:r>
            <a:endParaRPr lang="en-US" sz="2800" b="1"/>
          </a:p>
        </p:txBody>
      </p:sp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381000" y="4352925"/>
            <a:ext cx="22860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أن يأخذ دراجته</a:t>
            </a:r>
            <a:endParaRPr lang="en-US" sz="2800" b="1"/>
          </a:p>
        </p:txBody>
      </p:sp>
      <p:sp>
        <p:nvSpPr>
          <p:cNvPr id="13" name="Text Box 15"/>
          <p:cNvSpPr txBox="1">
            <a:spLocks noChangeArrowheads="1"/>
          </p:cNvSpPr>
          <p:nvPr/>
        </p:nvSpPr>
        <p:spPr bwMode="auto">
          <a:xfrm>
            <a:off x="0" y="5105400"/>
            <a:ext cx="31242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لا ، سيبقى ليشاهد التلفاز</a:t>
            </a:r>
            <a:endParaRPr lang="en-US" sz="2800" b="1"/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81000" y="5943600"/>
            <a:ext cx="51054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لا يكون غيورًا وإنما يكون راضيًا قانعًا </a:t>
            </a:r>
            <a:endParaRPr lang="en-US" sz="2800" b="1"/>
          </a:p>
        </p:txBody>
      </p:sp>
      <p:sp>
        <p:nvSpPr>
          <p:cNvPr id="13327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3328" name="مربع نص 22"/>
          <p:cNvSpPr txBox="1">
            <a:spLocks noChangeArrowheads="1"/>
          </p:cNvSpPr>
          <p:nvPr/>
        </p:nvSpPr>
        <p:spPr bwMode="auto">
          <a:xfrm rot="19695449">
            <a:off x="2407572" y="466924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7" name="مربع نص 22"/>
          <p:cNvSpPr txBox="1">
            <a:spLocks noChangeArrowheads="1"/>
          </p:cNvSpPr>
          <p:nvPr/>
        </p:nvSpPr>
        <p:spPr bwMode="auto">
          <a:xfrm rot="19695449">
            <a:off x="1416973" y="3388904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4340" name="Picture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2"/>
          <p:cNvPicPr>
            <a:picLocks noChangeAspect="1" noChangeArrowheads="1"/>
          </p:cNvPicPr>
          <p:nvPr/>
        </p:nvPicPr>
        <p:blipFill>
          <a:blip r:embed="rId5">
            <a:lum bright="-30000" contrast="40000"/>
          </a:blip>
          <a:srcRect/>
          <a:stretch>
            <a:fillRect/>
          </a:stretch>
        </p:blipFill>
        <p:spPr bwMode="auto">
          <a:xfrm>
            <a:off x="180975" y="1143000"/>
            <a:ext cx="8782050" cy="502920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6">
            <a:lum bright="-6000"/>
          </a:blip>
          <a:srcRect/>
          <a:stretch>
            <a:fillRect/>
          </a:stretch>
        </p:blipFill>
        <p:spPr bwMode="auto">
          <a:xfrm>
            <a:off x="7848600" y="3276600"/>
            <a:ext cx="609600" cy="457200"/>
          </a:xfrm>
          <a:prstGeom prst="rect">
            <a:avLst/>
          </a:prstGeom>
          <a:noFill/>
          <a:ln w="28575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14344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4345" name="مربع نص 22"/>
          <p:cNvSpPr txBox="1">
            <a:spLocks noChangeArrowheads="1"/>
          </p:cNvSpPr>
          <p:nvPr/>
        </p:nvSpPr>
        <p:spPr bwMode="auto">
          <a:xfrm rot="-1904551">
            <a:off x="1346200" y="4135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5364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2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152400" y="685800"/>
            <a:ext cx="8839200" cy="601980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3886200" y="2590800"/>
            <a:ext cx="39624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  لماذا لم يفرح ماجد بالدَّراجة ؟</a:t>
            </a:r>
            <a:endParaRPr lang="en-US" sz="2800" b="1"/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2819400" y="4343400"/>
            <a:ext cx="50292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  كيف تصرَّف عادل عندما رأى درَّاجته ؟</a:t>
            </a:r>
            <a:endParaRPr lang="en-US" sz="2800" b="1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1143000" y="5791200"/>
            <a:ext cx="6705600" cy="523875"/>
          </a:xfrm>
          <a:prstGeom prst="rect">
            <a:avLst/>
          </a:prstGeom>
          <a:solidFill>
            <a:srgbClr val="66FFCC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ar-EG" sz="2800" b="1"/>
              <a:t> كيف استيقظ الشقيقان في أول أيام العطلة الصيفية ؟</a:t>
            </a:r>
            <a:endParaRPr lang="en-US" sz="2800" b="1"/>
          </a:p>
        </p:txBody>
      </p:sp>
      <p:sp>
        <p:nvSpPr>
          <p:cNvPr id="15370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5371" name="مربع نص 22"/>
          <p:cNvSpPr txBox="1">
            <a:spLocks noChangeArrowheads="1"/>
          </p:cNvSpPr>
          <p:nvPr/>
        </p:nvSpPr>
        <p:spPr bwMode="auto">
          <a:xfrm rot="19695449">
            <a:off x="2108865" y="4440646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2" name="مربع نص 22"/>
          <p:cNvSpPr txBox="1">
            <a:spLocks noChangeArrowheads="1"/>
          </p:cNvSpPr>
          <p:nvPr/>
        </p:nvSpPr>
        <p:spPr bwMode="auto">
          <a:xfrm rot="19695449">
            <a:off x="965865" y="3450046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6388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76200"/>
            <a:ext cx="2124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4">
            <a:lum bright="-30000" contrast="40000"/>
          </a:blip>
          <a:srcRect/>
          <a:stretch>
            <a:fillRect/>
          </a:stretch>
        </p:blipFill>
        <p:spPr bwMode="auto">
          <a:xfrm>
            <a:off x="457200" y="685800"/>
            <a:ext cx="8315325" cy="581025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6391" name="Picture 3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457200" y="1352550"/>
            <a:ext cx="8305800" cy="55245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16392" name="Picture 4"/>
          <p:cNvPicPr>
            <a:picLocks noChangeAspect="1" noChangeArrowheads="1"/>
          </p:cNvPicPr>
          <p:nvPr/>
        </p:nvPicPr>
        <p:blipFill>
          <a:blip r:embed="rId6">
            <a:lum bright="-30000" contrast="40000"/>
          </a:blip>
          <a:srcRect/>
          <a:stretch>
            <a:fillRect/>
          </a:stretch>
        </p:blipFill>
        <p:spPr bwMode="auto">
          <a:xfrm>
            <a:off x="228600" y="1981200"/>
            <a:ext cx="8686800" cy="4724400"/>
          </a:xfrm>
          <a:prstGeom prst="rect">
            <a:avLst/>
          </a:prstGeom>
          <a:noFill/>
          <a:ln w="762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1676400" y="2362200"/>
            <a:ext cx="2743200" cy="19812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SA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 flipH="1" flipV="1">
            <a:off x="1600200" y="2362200"/>
            <a:ext cx="4267200" cy="9906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SA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 flipH="1" flipV="1">
            <a:off x="1600200" y="3352800"/>
            <a:ext cx="2819400" cy="9906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SA"/>
          </a:p>
        </p:txBody>
      </p:sp>
      <p:sp>
        <p:nvSpPr>
          <p:cNvPr id="12" name="Line 9"/>
          <p:cNvSpPr>
            <a:spLocks noChangeShapeType="1"/>
          </p:cNvSpPr>
          <p:nvPr/>
        </p:nvSpPr>
        <p:spPr bwMode="auto">
          <a:xfrm flipH="1">
            <a:off x="1676400" y="5410200"/>
            <a:ext cx="3810000" cy="9906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ar-SA"/>
          </a:p>
        </p:txBody>
      </p:sp>
      <p:sp>
        <p:nvSpPr>
          <p:cNvPr id="16397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6398" name="مربع نص 22"/>
          <p:cNvSpPr txBox="1">
            <a:spLocks noChangeArrowheads="1"/>
          </p:cNvSpPr>
          <p:nvPr/>
        </p:nvSpPr>
        <p:spPr bwMode="auto">
          <a:xfrm rot="-1904551">
            <a:off x="1346200" y="4135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 w="762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2"/>
          <p:cNvSpPr txBox="1">
            <a:spLocks/>
          </p:cNvSpPr>
          <p:nvPr/>
        </p:nvSpPr>
        <p:spPr>
          <a:xfrm>
            <a:off x="228600" y="76200"/>
            <a:ext cx="2438400" cy="457200"/>
          </a:xfrm>
          <a:prstGeom prst="rect">
            <a:avLst/>
          </a:prstGeom>
          <a:solidFill>
            <a:srgbClr val="00FFFF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ar-EG" sz="2400" b="1">
                <a:latin typeface="+mj-lt"/>
                <a:ea typeface="+mj-ea"/>
                <a:cs typeface="+mj-cs"/>
              </a:rPr>
              <a:t>إعداد/ أحمد أبوشارب</a:t>
            </a:r>
            <a:endParaRPr lang="en-US" sz="2400" b="1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17412" name="Picture 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850" y="57150"/>
            <a:ext cx="340995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5225" y="76200"/>
            <a:ext cx="185737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62750" y="685800"/>
            <a:ext cx="23050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5675" y="685800"/>
            <a:ext cx="2143125" cy="4572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17416" name="Picture 5"/>
          <p:cNvPicPr>
            <a:picLocks noChangeAspect="1" noChangeArrowheads="1"/>
          </p:cNvPicPr>
          <p:nvPr/>
        </p:nvPicPr>
        <p:blipFill>
          <a:blip r:embed="rId6">
            <a:lum bright="-10000"/>
          </a:blip>
          <a:srcRect/>
          <a:stretch>
            <a:fillRect/>
          </a:stretch>
        </p:blipFill>
        <p:spPr bwMode="auto">
          <a:xfrm>
            <a:off x="990600" y="1219200"/>
            <a:ext cx="7239000" cy="5410200"/>
          </a:xfrm>
          <a:prstGeom prst="rect">
            <a:avLst/>
          </a:prstGeom>
          <a:noFill/>
          <a:ln w="57150">
            <a:solidFill>
              <a:srgbClr val="CC0099"/>
            </a:solidFill>
            <a:miter lim="800000"/>
            <a:headEnd/>
            <a:tailEnd/>
          </a:ln>
        </p:spPr>
      </p:pic>
      <p:sp>
        <p:nvSpPr>
          <p:cNvPr id="17417" name="مربع نص 22"/>
          <p:cNvSpPr txBox="1">
            <a:spLocks noChangeArrowheads="1"/>
          </p:cNvSpPr>
          <p:nvPr/>
        </p:nvSpPr>
        <p:spPr bwMode="auto">
          <a:xfrm rot="-1904551">
            <a:off x="-25400" y="2230438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7418" name="مربع نص 22"/>
          <p:cNvSpPr txBox="1">
            <a:spLocks noChangeArrowheads="1"/>
          </p:cNvSpPr>
          <p:nvPr/>
        </p:nvSpPr>
        <p:spPr bwMode="auto">
          <a:xfrm rot="19695449">
            <a:off x="1721772" y="4455702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  <p:sp>
        <p:nvSpPr>
          <p:cNvPr id="11" name="مربع نص 22"/>
          <p:cNvSpPr txBox="1">
            <a:spLocks noChangeArrowheads="1"/>
          </p:cNvSpPr>
          <p:nvPr/>
        </p:nvSpPr>
        <p:spPr bwMode="auto">
          <a:xfrm rot="19695449">
            <a:off x="959770" y="3541303"/>
            <a:ext cx="6913563" cy="400050"/>
          </a:xfrm>
          <a:prstGeom prst="rect">
            <a:avLst/>
          </a:prstGeom>
          <a:solidFill>
            <a:srgbClr val="FFFF00"/>
          </a:solidFill>
          <a:ln w="57150">
            <a:solidFill>
              <a:srgbClr val="00206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ar-EG" sz="2000" b="1"/>
              <a:t>نسخة تجريبية للحصول عليها كاملة التواصل واتس 0530896482  المعلم</a:t>
            </a:r>
            <a:endParaRPr lang="ar-SA" sz="2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456</Words>
  <Application>Microsoft Office PowerPoint</Application>
  <PresentationFormat>عرض على الشاشة (3:4)‏</PresentationFormat>
  <Paragraphs>68</Paragraphs>
  <Slides>16</Slides>
  <Notes>0</Notes>
  <HiddenSlides>0</HiddenSlides>
  <MMClips>1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سمة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Office Theme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Ahmed Fathi. abusharib</dc:creator>
  <cp:lastModifiedBy>king</cp:lastModifiedBy>
  <cp:revision>116</cp:revision>
  <dcterms:created xsi:type="dcterms:W3CDTF">2006-08-16T00:00:00Z</dcterms:created>
  <dcterms:modified xsi:type="dcterms:W3CDTF">2016-11-28T15:27:20Z</dcterms:modified>
</cp:coreProperties>
</file>