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83" r:id="rId2"/>
    <p:sldId id="256" r:id="rId3"/>
    <p:sldId id="257" r:id="rId4"/>
    <p:sldId id="259" r:id="rId5"/>
    <p:sldId id="260" r:id="rId6"/>
    <p:sldId id="281" r:id="rId7"/>
    <p:sldId id="282" r:id="rId8"/>
    <p:sldId id="28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E5C6"/>
    <a:srgbClr val="38A940"/>
    <a:srgbClr val="013533"/>
    <a:srgbClr val="008546"/>
    <a:srgbClr val="FFD000"/>
    <a:srgbClr val="ECF3FA"/>
    <a:srgbClr val="006B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99058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94337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17157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16807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48632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73015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32184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35928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95554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75286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8223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EEF43-2B37-4283-8AC0-4628ED899E4B}" type="datetimeFigureOut">
              <a:rPr lang="ar-SA" smtClean="0"/>
              <a:t>29/01/42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CF08D-18E3-4BE1-B864-AE13467D382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90839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2.png"/><Relationship Id="rId7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4.wdp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microsoft.com/office/2007/relationships/media" Target="../media/media3.WAV"/><Relationship Id="rId7" Type="http://schemas.openxmlformats.org/officeDocument/2006/relationships/image" Target="../media/image1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WAV"/><Relationship Id="rId9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مجموعة 11">
            <a:extLst>
              <a:ext uri="{FF2B5EF4-FFF2-40B4-BE49-F238E27FC236}">
                <a16:creationId xmlns:a16="http://schemas.microsoft.com/office/drawing/2014/main" id="{63C8C961-5F0A-4476-B763-6BAFF8C53B82}"/>
              </a:ext>
            </a:extLst>
          </p:cNvPr>
          <p:cNvGrpSpPr/>
          <p:nvPr/>
        </p:nvGrpSpPr>
        <p:grpSpPr>
          <a:xfrm>
            <a:off x="2386402" y="0"/>
            <a:ext cx="8072758" cy="6858000"/>
            <a:chOff x="2386402" y="0"/>
            <a:chExt cx="8072758" cy="6858000"/>
          </a:xfrm>
        </p:grpSpPr>
        <p:pic>
          <p:nvPicPr>
            <p:cNvPr id="5" name="صورة 4">
              <a:extLst>
                <a:ext uri="{FF2B5EF4-FFF2-40B4-BE49-F238E27FC236}">
                  <a16:creationId xmlns:a16="http://schemas.microsoft.com/office/drawing/2014/main" id="{7A82DCEE-D7B4-4AF5-8BD6-D1E1CD0455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333" b="5714"/>
            <a:stretch/>
          </p:blipFill>
          <p:spPr>
            <a:xfrm>
              <a:off x="2386402" y="0"/>
              <a:ext cx="8072758" cy="6858000"/>
            </a:xfrm>
            <a:prstGeom prst="rect">
              <a:avLst/>
            </a:prstGeom>
            <a:ln>
              <a:noFill/>
            </a:ln>
          </p:spPr>
        </p:pic>
        <p:sp>
          <p:nvSpPr>
            <p:cNvPr id="8" name="مستطيل 7">
              <a:extLst>
                <a:ext uri="{FF2B5EF4-FFF2-40B4-BE49-F238E27FC236}">
                  <a16:creationId xmlns:a16="http://schemas.microsoft.com/office/drawing/2014/main" id="{C13691D4-8F9B-4307-BF86-44CD64230418}"/>
                </a:ext>
              </a:extLst>
            </p:cNvPr>
            <p:cNvSpPr/>
            <p:nvPr/>
          </p:nvSpPr>
          <p:spPr>
            <a:xfrm>
              <a:off x="3881486" y="2093556"/>
              <a:ext cx="3398291" cy="1998413"/>
            </a:xfrm>
            <a:custGeom>
              <a:avLst/>
              <a:gdLst>
                <a:gd name="connsiteX0" fmla="*/ 0 w 3275462"/>
                <a:gd name="connsiteY0" fmla="*/ 0 h 1037230"/>
                <a:gd name="connsiteX1" fmla="*/ 3275462 w 3275462"/>
                <a:gd name="connsiteY1" fmla="*/ 0 h 1037230"/>
                <a:gd name="connsiteX2" fmla="*/ 3275462 w 3275462"/>
                <a:gd name="connsiteY2" fmla="*/ 1037230 h 1037230"/>
                <a:gd name="connsiteX3" fmla="*/ 0 w 3275462"/>
                <a:gd name="connsiteY3" fmla="*/ 1037230 h 1037230"/>
                <a:gd name="connsiteX4" fmla="*/ 0 w 3275462"/>
                <a:gd name="connsiteY4" fmla="*/ 0 h 1037230"/>
                <a:gd name="connsiteX0" fmla="*/ 0 w 3370996"/>
                <a:gd name="connsiteY0" fmla="*/ 163774 h 1201004"/>
                <a:gd name="connsiteX1" fmla="*/ 3370996 w 3370996"/>
                <a:gd name="connsiteY1" fmla="*/ 0 h 1201004"/>
                <a:gd name="connsiteX2" fmla="*/ 3275462 w 3370996"/>
                <a:gd name="connsiteY2" fmla="*/ 1201004 h 1201004"/>
                <a:gd name="connsiteX3" fmla="*/ 0 w 3370996"/>
                <a:gd name="connsiteY3" fmla="*/ 1201004 h 1201004"/>
                <a:gd name="connsiteX4" fmla="*/ 0 w 3370996"/>
                <a:gd name="connsiteY4" fmla="*/ 163774 h 1201004"/>
                <a:gd name="connsiteX0" fmla="*/ 0 w 3370996"/>
                <a:gd name="connsiteY0" fmla="*/ 409617 h 1446847"/>
                <a:gd name="connsiteX1" fmla="*/ 3370996 w 3370996"/>
                <a:gd name="connsiteY1" fmla="*/ 245843 h 1446847"/>
                <a:gd name="connsiteX2" fmla="*/ 3275462 w 3370996"/>
                <a:gd name="connsiteY2" fmla="*/ 1446847 h 1446847"/>
                <a:gd name="connsiteX3" fmla="*/ 0 w 3370996"/>
                <a:gd name="connsiteY3" fmla="*/ 1446847 h 1446847"/>
                <a:gd name="connsiteX4" fmla="*/ 0 w 3370996"/>
                <a:gd name="connsiteY4" fmla="*/ 409617 h 1446847"/>
                <a:gd name="connsiteX0" fmla="*/ 0 w 3370996"/>
                <a:gd name="connsiteY0" fmla="*/ 436821 h 1474051"/>
                <a:gd name="connsiteX1" fmla="*/ 3370996 w 3370996"/>
                <a:gd name="connsiteY1" fmla="*/ 273047 h 1474051"/>
                <a:gd name="connsiteX2" fmla="*/ 3275462 w 3370996"/>
                <a:gd name="connsiteY2" fmla="*/ 1474051 h 1474051"/>
                <a:gd name="connsiteX3" fmla="*/ 0 w 3370996"/>
                <a:gd name="connsiteY3" fmla="*/ 1474051 h 1474051"/>
                <a:gd name="connsiteX4" fmla="*/ 0 w 3370996"/>
                <a:gd name="connsiteY4" fmla="*/ 436821 h 1474051"/>
                <a:gd name="connsiteX0" fmla="*/ 0 w 3370996"/>
                <a:gd name="connsiteY0" fmla="*/ 436821 h 1624177"/>
                <a:gd name="connsiteX1" fmla="*/ 3370996 w 3370996"/>
                <a:gd name="connsiteY1" fmla="*/ 273047 h 1624177"/>
                <a:gd name="connsiteX2" fmla="*/ 3275462 w 3370996"/>
                <a:gd name="connsiteY2" fmla="*/ 1474051 h 1624177"/>
                <a:gd name="connsiteX3" fmla="*/ 0 w 3370996"/>
                <a:gd name="connsiteY3" fmla="*/ 1624177 h 1624177"/>
                <a:gd name="connsiteX4" fmla="*/ 0 w 3370996"/>
                <a:gd name="connsiteY4" fmla="*/ 436821 h 1624177"/>
                <a:gd name="connsiteX0" fmla="*/ 0 w 3370996"/>
                <a:gd name="connsiteY0" fmla="*/ 436821 h 1979018"/>
                <a:gd name="connsiteX1" fmla="*/ 3370996 w 3370996"/>
                <a:gd name="connsiteY1" fmla="*/ 273047 h 1979018"/>
                <a:gd name="connsiteX2" fmla="*/ 3166280 w 3370996"/>
                <a:gd name="connsiteY2" fmla="*/ 1979018 h 1979018"/>
                <a:gd name="connsiteX3" fmla="*/ 0 w 3370996"/>
                <a:gd name="connsiteY3" fmla="*/ 1624177 h 1979018"/>
                <a:gd name="connsiteX4" fmla="*/ 0 w 3370996"/>
                <a:gd name="connsiteY4" fmla="*/ 436821 h 1979018"/>
                <a:gd name="connsiteX0" fmla="*/ 0 w 3370996"/>
                <a:gd name="connsiteY0" fmla="*/ 436821 h 2001424"/>
                <a:gd name="connsiteX1" fmla="*/ 3370996 w 3370996"/>
                <a:gd name="connsiteY1" fmla="*/ 273047 h 2001424"/>
                <a:gd name="connsiteX2" fmla="*/ 3166280 w 3370996"/>
                <a:gd name="connsiteY2" fmla="*/ 1979018 h 2001424"/>
                <a:gd name="connsiteX3" fmla="*/ 0 w 3370996"/>
                <a:gd name="connsiteY3" fmla="*/ 1624177 h 2001424"/>
                <a:gd name="connsiteX4" fmla="*/ 0 w 3370996"/>
                <a:gd name="connsiteY4" fmla="*/ 436821 h 2001424"/>
                <a:gd name="connsiteX0" fmla="*/ 27295 w 3398291"/>
                <a:gd name="connsiteY0" fmla="*/ 436821 h 1998413"/>
                <a:gd name="connsiteX1" fmla="*/ 3398291 w 3398291"/>
                <a:gd name="connsiteY1" fmla="*/ 273047 h 1998413"/>
                <a:gd name="connsiteX2" fmla="*/ 3193575 w 3398291"/>
                <a:gd name="connsiteY2" fmla="*/ 1979018 h 1998413"/>
                <a:gd name="connsiteX3" fmla="*/ 0 w 3398291"/>
                <a:gd name="connsiteY3" fmla="*/ 1555938 h 1998413"/>
                <a:gd name="connsiteX4" fmla="*/ 27295 w 3398291"/>
                <a:gd name="connsiteY4" fmla="*/ 436821 h 1998413"/>
                <a:gd name="connsiteX0" fmla="*/ 27295 w 3398291"/>
                <a:gd name="connsiteY0" fmla="*/ 436821 h 1998413"/>
                <a:gd name="connsiteX1" fmla="*/ 3398291 w 3398291"/>
                <a:gd name="connsiteY1" fmla="*/ 273047 h 1998413"/>
                <a:gd name="connsiteX2" fmla="*/ 3193575 w 3398291"/>
                <a:gd name="connsiteY2" fmla="*/ 1979018 h 1998413"/>
                <a:gd name="connsiteX3" fmla="*/ 0 w 3398291"/>
                <a:gd name="connsiteY3" fmla="*/ 1555938 h 1998413"/>
                <a:gd name="connsiteX4" fmla="*/ 27295 w 3398291"/>
                <a:gd name="connsiteY4" fmla="*/ 436821 h 1998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8291" h="1998413">
                  <a:moveTo>
                    <a:pt x="27295" y="436821"/>
                  </a:moveTo>
                  <a:cubicBezTo>
                    <a:pt x="1110017" y="245752"/>
                    <a:pt x="2124501" y="-341102"/>
                    <a:pt x="3398291" y="273047"/>
                  </a:cubicBezTo>
                  <a:lnTo>
                    <a:pt x="3193575" y="1979018"/>
                  </a:lnTo>
                  <a:cubicBezTo>
                    <a:pt x="1578590" y="2092750"/>
                    <a:pt x="891654" y="1674218"/>
                    <a:pt x="0" y="1555938"/>
                  </a:cubicBezTo>
                  <a:lnTo>
                    <a:pt x="27295" y="436821"/>
                  </a:lnTo>
                  <a:close/>
                </a:path>
              </a:pathLst>
            </a:custGeom>
            <a:solidFill>
              <a:srgbClr val="008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  <p:sp>
          <p:nvSpPr>
            <p:cNvPr id="9" name="مستطيل 8">
              <a:extLst>
                <a:ext uri="{FF2B5EF4-FFF2-40B4-BE49-F238E27FC236}">
                  <a16:creationId xmlns:a16="http://schemas.microsoft.com/office/drawing/2014/main" id="{D8E6B6C7-D823-4135-9247-6E757EB57401}"/>
                </a:ext>
              </a:extLst>
            </p:cNvPr>
            <p:cNvSpPr/>
            <p:nvPr/>
          </p:nvSpPr>
          <p:spPr>
            <a:xfrm>
              <a:off x="6403951" y="3364100"/>
              <a:ext cx="2741873" cy="1027394"/>
            </a:xfrm>
            <a:custGeom>
              <a:avLst/>
              <a:gdLst>
                <a:gd name="connsiteX0" fmla="*/ 0 w 1992574"/>
                <a:gd name="connsiteY0" fmla="*/ 0 h 1041042"/>
                <a:gd name="connsiteX1" fmla="*/ 1992574 w 1992574"/>
                <a:gd name="connsiteY1" fmla="*/ 0 h 1041042"/>
                <a:gd name="connsiteX2" fmla="*/ 1992574 w 1992574"/>
                <a:gd name="connsiteY2" fmla="*/ 1041042 h 1041042"/>
                <a:gd name="connsiteX3" fmla="*/ 0 w 1992574"/>
                <a:gd name="connsiteY3" fmla="*/ 1041042 h 1041042"/>
                <a:gd name="connsiteX4" fmla="*/ 0 w 1992574"/>
                <a:gd name="connsiteY4" fmla="*/ 0 h 1041042"/>
                <a:gd name="connsiteX0" fmla="*/ 0 w 1992574"/>
                <a:gd name="connsiteY0" fmla="*/ 0 h 1041042"/>
                <a:gd name="connsiteX1" fmla="*/ 1992574 w 1992574"/>
                <a:gd name="connsiteY1" fmla="*/ 136478 h 1041042"/>
                <a:gd name="connsiteX2" fmla="*/ 1992574 w 1992574"/>
                <a:gd name="connsiteY2" fmla="*/ 1041042 h 1041042"/>
                <a:gd name="connsiteX3" fmla="*/ 0 w 1992574"/>
                <a:gd name="connsiteY3" fmla="*/ 1041042 h 1041042"/>
                <a:gd name="connsiteX4" fmla="*/ 0 w 1992574"/>
                <a:gd name="connsiteY4" fmla="*/ 0 h 1041042"/>
                <a:gd name="connsiteX0" fmla="*/ 0 w 2047165"/>
                <a:gd name="connsiteY0" fmla="*/ 0 h 904565"/>
                <a:gd name="connsiteX1" fmla="*/ 2047165 w 2047165"/>
                <a:gd name="connsiteY1" fmla="*/ 1 h 904565"/>
                <a:gd name="connsiteX2" fmla="*/ 2047165 w 2047165"/>
                <a:gd name="connsiteY2" fmla="*/ 904565 h 904565"/>
                <a:gd name="connsiteX3" fmla="*/ 54591 w 2047165"/>
                <a:gd name="connsiteY3" fmla="*/ 904565 h 904565"/>
                <a:gd name="connsiteX4" fmla="*/ 0 w 2047165"/>
                <a:gd name="connsiteY4" fmla="*/ 0 h 904565"/>
                <a:gd name="connsiteX0" fmla="*/ 558231 w 2605396"/>
                <a:gd name="connsiteY0" fmla="*/ 0 h 904565"/>
                <a:gd name="connsiteX1" fmla="*/ 2605396 w 2605396"/>
                <a:gd name="connsiteY1" fmla="*/ 1 h 904565"/>
                <a:gd name="connsiteX2" fmla="*/ 2605396 w 2605396"/>
                <a:gd name="connsiteY2" fmla="*/ 904565 h 904565"/>
                <a:gd name="connsiteX3" fmla="*/ 612822 w 2605396"/>
                <a:gd name="connsiteY3" fmla="*/ 904565 h 904565"/>
                <a:gd name="connsiteX4" fmla="*/ 558231 w 2605396"/>
                <a:gd name="connsiteY4" fmla="*/ 0 h 904565"/>
                <a:gd name="connsiteX0" fmla="*/ 558231 w 2605396"/>
                <a:gd name="connsiteY0" fmla="*/ 0 h 904565"/>
                <a:gd name="connsiteX1" fmla="*/ 2605396 w 2605396"/>
                <a:gd name="connsiteY1" fmla="*/ 1 h 904565"/>
                <a:gd name="connsiteX2" fmla="*/ 2605396 w 2605396"/>
                <a:gd name="connsiteY2" fmla="*/ 904565 h 904565"/>
                <a:gd name="connsiteX3" fmla="*/ 612822 w 2605396"/>
                <a:gd name="connsiteY3" fmla="*/ 904565 h 904565"/>
                <a:gd name="connsiteX4" fmla="*/ 558231 w 2605396"/>
                <a:gd name="connsiteY4" fmla="*/ 0 h 904565"/>
                <a:gd name="connsiteX0" fmla="*/ 558231 w 2741873"/>
                <a:gd name="connsiteY0" fmla="*/ 122829 h 1027394"/>
                <a:gd name="connsiteX1" fmla="*/ 2741873 w 2741873"/>
                <a:gd name="connsiteY1" fmla="*/ 0 h 1027394"/>
                <a:gd name="connsiteX2" fmla="*/ 2605396 w 2741873"/>
                <a:gd name="connsiteY2" fmla="*/ 1027394 h 1027394"/>
                <a:gd name="connsiteX3" fmla="*/ 612822 w 2741873"/>
                <a:gd name="connsiteY3" fmla="*/ 1027394 h 1027394"/>
                <a:gd name="connsiteX4" fmla="*/ 558231 w 2741873"/>
                <a:gd name="connsiteY4" fmla="*/ 122829 h 1027394"/>
                <a:gd name="connsiteX0" fmla="*/ 558231 w 2741873"/>
                <a:gd name="connsiteY0" fmla="*/ 122829 h 1027394"/>
                <a:gd name="connsiteX1" fmla="*/ 2741873 w 2741873"/>
                <a:gd name="connsiteY1" fmla="*/ 0 h 1027394"/>
                <a:gd name="connsiteX2" fmla="*/ 2605396 w 2741873"/>
                <a:gd name="connsiteY2" fmla="*/ 1027394 h 1027394"/>
                <a:gd name="connsiteX3" fmla="*/ 612822 w 2741873"/>
                <a:gd name="connsiteY3" fmla="*/ 1027394 h 1027394"/>
                <a:gd name="connsiteX4" fmla="*/ 558231 w 2741873"/>
                <a:gd name="connsiteY4" fmla="*/ 122829 h 1027394"/>
                <a:gd name="connsiteX0" fmla="*/ 558231 w 2741873"/>
                <a:gd name="connsiteY0" fmla="*/ 122829 h 1027394"/>
                <a:gd name="connsiteX1" fmla="*/ 2741873 w 2741873"/>
                <a:gd name="connsiteY1" fmla="*/ 0 h 1027394"/>
                <a:gd name="connsiteX2" fmla="*/ 2605396 w 2741873"/>
                <a:gd name="connsiteY2" fmla="*/ 1027394 h 1027394"/>
                <a:gd name="connsiteX3" fmla="*/ 612822 w 2741873"/>
                <a:gd name="connsiteY3" fmla="*/ 1027394 h 1027394"/>
                <a:gd name="connsiteX4" fmla="*/ 558231 w 2741873"/>
                <a:gd name="connsiteY4" fmla="*/ 122829 h 1027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41873" h="1027394">
                  <a:moveTo>
                    <a:pt x="558231" y="122829"/>
                  </a:moveTo>
                  <a:cubicBezTo>
                    <a:pt x="1286112" y="81886"/>
                    <a:pt x="1877515" y="177421"/>
                    <a:pt x="2741873" y="0"/>
                  </a:cubicBezTo>
                  <a:lnTo>
                    <a:pt x="2605396" y="1027394"/>
                  </a:lnTo>
                  <a:lnTo>
                    <a:pt x="612822" y="1027394"/>
                  </a:lnTo>
                  <a:cubicBezTo>
                    <a:pt x="594625" y="725872"/>
                    <a:pt x="-720109" y="683659"/>
                    <a:pt x="558231" y="122829"/>
                  </a:cubicBezTo>
                  <a:close/>
                </a:path>
              </a:pathLst>
            </a:custGeom>
            <a:solidFill>
              <a:srgbClr val="008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>
                <a:solidFill>
                  <a:srgbClr val="013533"/>
                </a:solidFill>
              </a:endParaRPr>
            </a:p>
          </p:txBody>
        </p:sp>
        <p:sp>
          <p:nvSpPr>
            <p:cNvPr id="10" name="مستطيل 9">
              <a:extLst>
                <a:ext uri="{FF2B5EF4-FFF2-40B4-BE49-F238E27FC236}">
                  <a16:creationId xmlns:a16="http://schemas.microsoft.com/office/drawing/2014/main" id="{323E6700-283A-40CC-A817-B2FBC9A8ADE6}"/>
                </a:ext>
              </a:extLst>
            </p:cNvPr>
            <p:cNvSpPr/>
            <p:nvPr/>
          </p:nvSpPr>
          <p:spPr>
            <a:xfrm>
              <a:off x="4558353" y="3630304"/>
              <a:ext cx="532262" cy="559559"/>
            </a:xfrm>
            <a:prstGeom prst="rect">
              <a:avLst/>
            </a:prstGeom>
            <a:solidFill>
              <a:srgbClr val="008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</p:grpSp>
      <p:pic>
        <p:nvPicPr>
          <p:cNvPr id="6" name="صورة 5">
            <a:extLst>
              <a:ext uri="{FF2B5EF4-FFF2-40B4-BE49-F238E27FC236}">
                <a16:creationId xmlns:a16="http://schemas.microsoft.com/office/drawing/2014/main" id="{F29104F1-54B9-40AC-BF8C-355256209EA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679"/>
          <a:stretch/>
        </p:blipFill>
        <p:spPr>
          <a:xfrm>
            <a:off x="0" y="0"/>
            <a:ext cx="770709" cy="6858000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7F56AE44-BABF-413E-86E2-0FD2B5BB90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4" t="89512" r="74"/>
          <a:stretch/>
        </p:blipFill>
        <p:spPr>
          <a:xfrm>
            <a:off x="745624" y="6138758"/>
            <a:ext cx="11421291" cy="719242"/>
          </a:xfrm>
          <a:prstGeom prst="rect">
            <a:avLst/>
          </a:prstGeom>
        </p:spPr>
      </p:pic>
      <p:sp>
        <p:nvSpPr>
          <p:cNvPr id="11" name="مستطيل 10">
            <a:extLst>
              <a:ext uri="{FF2B5EF4-FFF2-40B4-BE49-F238E27FC236}">
                <a16:creationId xmlns:a16="http://schemas.microsoft.com/office/drawing/2014/main" id="{8A3D7936-1CBA-4047-A30D-91FA0F036CBE}"/>
              </a:ext>
            </a:extLst>
          </p:cNvPr>
          <p:cNvSpPr/>
          <p:nvPr/>
        </p:nvSpPr>
        <p:spPr>
          <a:xfrm>
            <a:off x="3769624" y="2644160"/>
            <a:ext cx="353975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6600" b="0" cap="none" spc="0" dirty="0">
                <a:ln w="0"/>
                <a:solidFill>
                  <a:srgbClr val="013533"/>
                </a:solidFill>
                <a:latin typeface="Nizar Cocon Kurdish" panose="020A0503020102020204" pitchFamily="18" charset="-78"/>
              </a:rPr>
              <a:t>اليوم الوطني</a:t>
            </a:r>
          </a:p>
        </p:txBody>
      </p:sp>
      <p:sp>
        <p:nvSpPr>
          <p:cNvPr id="13" name="شكل حر: شكل 12">
            <a:extLst>
              <a:ext uri="{FF2B5EF4-FFF2-40B4-BE49-F238E27FC236}">
                <a16:creationId xmlns:a16="http://schemas.microsoft.com/office/drawing/2014/main" id="{910B669E-6ABF-4057-BE0A-E05654CBC113}"/>
              </a:ext>
            </a:extLst>
          </p:cNvPr>
          <p:cNvSpPr/>
          <p:nvPr/>
        </p:nvSpPr>
        <p:spPr>
          <a:xfrm>
            <a:off x="6010738" y="4655253"/>
            <a:ext cx="3135086" cy="777449"/>
          </a:xfrm>
          <a:custGeom>
            <a:avLst/>
            <a:gdLst>
              <a:gd name="connsiteX0" fmla="*/ 0 w 3135086"/>
              <a:gd name="connsiteY0" fmla="*/ 111244 h 777449"/>
              <a:gd name="connsiteX1" fmla="*/ 104503 w 3135086"/>
              <a:gd name="connsiteY1" fmla="*/ 137369 h 777449"/>
              <a:gd name="connsiteX2" fmla="*/ 130628 w 3135086"/>
              <a:gd name="connsiteY2" fmla="*/ 176558 h 777449"/>
              <a:gd name="connsiteX3" fmla="*/ 169817 w 3135086"/>
              <a:gd name="connsiteY3" fmla="*/ 202684 h 777449"/>
              <a:gd name="connsiteX4" fmla="*/ 195943 w 3135086"/>
              <a:gd name="connsiteY4" fmla="*/ 254935 h 777449"/>
              <a:gd name="connsiteX5" fmla="*/ 261257 w 3135086"/>
              <a:gd name="connsiteY5" fmla="*/ 372501 h 777449"/>
              <a:gd name="connsiteX6" fmla="*/ 365760 w 3135086"/>
              <a:gd name="connsiteY6" fmla="*/ 398626 h 777449"/>
              <a:gd name="connsiteX7" fmla="*/ 444137 w 3135086"/>
              <a:gd name="connsiteY7" fmla="*/ 477004 h 777449"/>
              <a:gd name="connsiteX8" fmla="*/ 522514 w 3135086"/>
              <a:gd name="connsiteY8" fmla="*/ 542318 h 777449"/>
              <a:gd name="connsiteX9" fmla="*/ 561703 w 3135086"/>
              <a:gd name="connsiteY9" fmla="*/ 581506 h 777449"/>
              <a:gd name="connsiteX10" fmla="*/ 836023 w 3135086"/>
              <a:gd name="connsiteY10" fmla="*/ 594569 h 777449"/>
              <a:gd name="connsiteX11" fmla="*/ 875211 w 3135086"/>
              <a:gd name="connsiteY11" fmla="*/ 620695 h 777449"/>
              <a:gd name="connsiteX12" fmla="*/ 1005840 w 3135086"/>
              <a:gd name="connsiteY12" fmla="*/ 659884 h 777449"/>
              <a:gd name="connsiteX13" fmla="*/ 1123406 w 3135086"/>
              <a:gd name="connsiteY13" fmla="*/ 686009 h 777449"/>
              <a:gd name="connsiteX14" fmla="*/ 1254034 w 3135086"/>
              <a:gd name="connsiteY14" fmla="*/ 712135 h 777449"/>
              <a:gd name="connsiteX15" fmla="*/ 1319348 w 3135086"/>
              <a:gd name="connsiteY15" fmla="*/ 725198 h 777449"/>
              <a:gd name="connsiteX16" fmla="*/ 1358537 w 3135086"/>
              <a:gd name="connsiteY16" fmla="*/ 738261 h 777449"/>
              <a:gd name="connsiteX17" fmla="*/ 1567543 w 3135086"/>
              <a:gd name="connsiteY17" fmla="*/ 777449 h 777449"/>
              <a:gd name="connsiteX18" fmla="*/ 1959428 w 3135086"/>
              <a:gd name="connsiteY18" fmla="*/ 738261 h 777449"/>
              <a:gd name="connsiteX19" fmla="*/ 2090057 w 3135086"/>
              <a:gd name="connsiteY19" fmla="*/ 699072 h 777449"/>
              <a:gd name="connsiteX20" fmla="*/ 2586446 w 3135086"/>
              <a:gd name="connsiteY20" fmla="*/ 686009 h 777449"/>
              <a:gd name="connsiteX21" fmla="*/ 2743200 w 3135086"/>
              <a:gd name="connsiteY21" fmla="*/ 646821 h 777449"/>
              <a:gd name="connsiteX22" fmla="*/ 2834640 w 3135086"/>
              <a:gd name="connsiteY22" fmla="*/ 633758 h 777449"/>
              <a:gd name="connsiteX23" fmla="*/ 2978331 w 3135086"/>
              <a:gd name="connsiteY23" fmla="*/ 568444 h 777449"/>
              <a:gd name="connsiteX24" fmla="*/ 3056708 w 3135086"/>
              <a:gd name="connsiteY24" fmla="*/ 516192 h 777449"/>
              <a:gd name="connsiteX25" fmla="*/ 3135086 w 3135086"/>
              <a:gd name="connsiteY25" fmla="*/ 437815 h 777449"/>
              <a:gd name="connsiteX26" fmla="*/ 3122023 w 3135086"/>
              <a:gd name="connsiteY26" fmla="*/ 359438 h 777449"/>
              <a:gd name="connsiteX27" fmla="*/ 3069771 w 3135086"/>
              <a:gd name="connsiteY27" fmla="*/ 346375 h 777449"/>
              <a:gd name="connsiteX28" fmla="*/ 3030583 w 3135086"/>
              <a:gd name="connsiteY28" fmla="*/ 320249 h 777449"/>
              <a:gd name="connsiteX29" fmla="*/ 2991394 w 3135086"/>
              <a:gd name="connsiteY29" fmla="*/ 189621 h 777449"/>
              <a:gd name="connsiteX30" fmla="*/ 2952206 w 3135086"/>
              <a:gd name="connsiteY30" fmla="*/ 150432 h 777449"/>
              <a:gd name="connsiteX31" fmla="*/ 2821577 w 3135086"/>
              <a:gd name="connsiteY31" fmla="*/ 176558 h 777449"/>
              <a:gd name="connsiteX32" fmla="*/ 2782388 w 3135086"/>
              <a:gd name="connsiteY32" fmla="*/ 215746 h 777449"/>
              <a:gd name="connsiteX33" fmla="*/ 2704011 w 3135086"/>
              <a:gd name="connsiteY33" fmla="*/ 241872 h 777449"/>
              <a:gd name="connsiteX34" fmla="*/ 2664823 w 3135086"/>
              <a:gd name="connsiteY34" fmla="*/ 267998 h 777449"/>
              <a:gd name="connsiteX35" fmla="*/ 2521131 w 3135086"/>
              <a:gd name="connsiteY35" fmla="*/ 254935 h 777449"/>
              <a:gd name="connsiteX36" fmla="*/ 2246811 w 3135086"/>
              <a:gd name="connsiteY36" fmla="*/ 267998 h 777449"/>
              <a:gd name="connsiteX37" fmla="*/ 2194560 w 3135086"/>
              <a:gd name="connsiteY37" fmla="*/ 281061 h 777449"/>
              <a:gd name="connsiteX38" fmla="*/ 2090057 w 3135086"/>
              <a:gd name="connsiteY38" fmla="*/ 307186 h 777449"/>
              <a:gd name="connsiteX39" fmla="*/ 1828800 w 3135086"/>
              <a:gd name="connsiteY39" fmla="*/ 320249 h 777449"/>
              <a:gd name="connsiteX40" fmla="*/ 1384663 w 3135086"/>
              <a:gd name="connsiteY40" fmla="*/ 307186 h 777449"/>
              <a:gd name="connsiteX41" fmla="*/ 1319348 w 3135086"/>
              <a:gd name="connsiteY41" fmla="*/ 281061 h 777449"/>
              <a:gd name="connsiteX42" fmla="*/ 1149531 w 3135086"/>
              <a:gd name="connsiteY42" fmla="*/ 241872 h 777449"/>
              <a:gd name="connsiteX43" fmla="*/ 1058091 w 3135086"/>
              <a:gd name="connsiteY43" fmla="*/ 202684 h 777449"/>
              <a:gd name="connsiteX44" fmla="*/ 1018903 w 3135086"/>
              <a:gd name="connsiteY44" fmla="*/ 189621 h 777449"/>
              <a:gd name="connsiteX45" fmla="*/ 966651 w 3135086"/>
              <a:gd name="connsiteY45" fmla="*/ 163495 h 777449"/>
              <a:gd name="connsiteX46" fmla="*/ 888274 w 3135086"/>
              <a:gd name="connsiteY46" fmla="*/ 137369 h 777449"/>
              <a:gd name="connsiteX47" fmla="*/ 809897 w 3135086"/>
              <a:gd name="connsiteY47" fmla="*/ 111244 h 777449"/>
              <a:gd name="connsiteX48" fmla="*/ 731520 w 3135086"/>
              <a:gd name="connsiteY48" fmla="*/ 85118 h 777449"/>
              <a:gd name="connsiteX49" fmla="*/ 640080 w 3135086"/>
              <a:gd name="connsiteY49" fmla="*/ 58992 h 777449"/>
              <a:gd name="connsiteX50" fmla="*/ 561703 w 3135086"/>
              <a:gd name="connsiteY50" fmla="*/ 45929 h 777449"/>
              <a:gd name="connsiteX51" fmla="*/ 378823 w 3135086"/>
              <a:gd name="connsiteY51" fmla="*/ 19804 h 777449"/>
              <a:gd name="connsiteX52" fmla="*/ 26126 w 3135086"/>
              <a:gd name="connsiteY52" fmla="*/ 111244 h 777449"/>
              <a:gd name="connsiteX53" fmla="*/ 0 w 3135086"/>
              <a:gd name="connsiteY53" fmla="*/ 111244 h 777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3135086" h="777449">
                <a:moveTo>
                  <a:pt x="0" y="111244"/>
                </a:moveTo>
                <a:cubicBezTo>
                  <a:pt x="3255" y="111895"/>
                  <a:pt x="91113" y="126657"/>
                  <a:pt x="104503" y="137369"/>
                </a:cubicBezTo>
                <a:cubicBezTo>
                  <a:pt x="116762" y="147177"/>
                  <a:pt x="119527" y="165457"/>
                  <a:pt x="130628" y="176558"/>
                </a:cubicBezTo>
                <a:cubicBezTo>
                  <a:pt x="141729" y="187660"/>
                  <a:pt x="156754" y="193975"/>
                  <a:pt x="169817" y="202684"/>
                </a:cubicBezTo>
                <a:cubicBezTo>
                  <a:pt x="178526" y="220101"/>
                  <a:pt x="188272" y="237037"/>
                  <a:pt x="195943" y="254935"/>
                </a:cubicBezTo>
                <a:cubicBezTo>
                  <a:pt x="210116" y="288005"/>
                  <a:pt x="221478" y="364545"/>
                  <a:pt x="261257" y="372501"/>
                </a:cubicBezTo>
                <a:cubicBezTo>
                  <a:pt x="340073" y="388264"/>
                  <a:pt x="305508" y="378543"/>
                  <a:pt x="365760" y="398626"/>
                </a:cubicBezTo>
                <a:cubicBezTo>
                  <a:pt x="434748" y="444619"/>
                  <a:pt x="379323" y="401389"/>
                  <a:pt x="444137" y="477004"/>
                </a:cubicBezTo>
                <a:cubicBezTo>
                  <a:pt x="501377" y="543783"/>
                  <a:pt x="462049" y="491931"/>
                  <a:pt x="522514" y="542318"/>
                </a:cubicBezTo>
                <a:cubicBezTo>
                  <a:pt x="536706" y="554145"/>
                  <a:pt x="543481" y="578469"/>
                  <a:pt x="561703" y="581506"/>
                </a:cubicBezTo>
                <a:cubicBezTo>
                  <a:pt x="652001" y="596556"/>
                  <a:pt x="744583" y="590215"/>
                  <a:pt x="836023" y="594569"/>
                </a:cubicBezTo>
                <a:cubicBezTo>
                  <a:pt x="849086" y="603278"/>
                  <a:pt x="860865" y="614319"/>
                  <a:pt x="875211" y="620695"/>
                </a:cubicBezTo>
                <a:cubicBezTo>
                  <a:pt x="931084" y="645528"/>
                  <a:pt x="952646" y="644686"/>
                  <a:pt x="1005840" y="659884"/>
                </a:cubicBezTo>
                <a:cubicBezTo>
                  <a:pt x="1111478" y="690065"/>
                  <a:pt x="951958" y="653862"/>
                  <a:pt x="1123406" y="686009"/>
                </a:cubicBezTo>
                <a:cubicBezTo>
                  <a:pt x="1167050" y="694192"/>
                  <a:pt x="1210491" y="703426"/>
                  <a:pt x="1254034" y="712135"/>
                </a:cubicBezTo>
                <a:cubicBezTo>
                  <a:pt x="1275805" y="716489"/>
                  <a:pt x="1298285" y="718177"/>
                  <a:pt x="1319348" y="725198"/>
                </a:cubicBezTo>
                <a:cubicBezTo>
                  <a:pt x="1332411" y="729552"/>
                  <a:pt x="1344989" y="735798"/>
                  <a:pt x="1358537" y="738261"/>
                </a:cubicBezTo>
                <a:cubicBezTo>
                  <a:pt x="1615460" y="784975"/>
                  <a:pt x="1309527" y="712947"/>
                  <a:pt x="1567543" y="777449"/>
                </a:cubicBezTo>
                <a:cubicBezTo>
                  <a:pt x="1698171" y="764386"/>
                  <a:pt x="1834885" y="779775"/>
                  <a:pt x="1959428" y="738261"/>
                </a:cubicBezTo>
                <a:cubicBezTo>
                  <a:pt x="1991339" y="727624"/>
                  <a:pt x="2071365" y="700318"/>
                  <a:pt x="2090057" y="699072"/>
                </a:cubicBezTo>
                <a:cubicBezTo>
                  <a:pt x="2255211" y="688062"/>
                  <a:pt x="2420983" y="690363"/>
                  <a:pt x="2586446" y="686009"/>
                </a:cubicBezTo>
                <a:cubicBezTo>
                  <a:pt x="2653022" y="663817"/>
                  <a:pt x="2643379" y="665537"/>
                  <a:pt x="2743200" y="646821"/>
                </a:cubicBezTo>
                <a:cubicBezTo>
                  <a:pt x="2773462" y="641147"/>
                  <a:pt x="2804160" y="638112"/>
                  <a:pt x="2834640" y="633758"/>
                </a:cubicBezTo>
                <a:cubicBezTo>
                  <a:pt x="2925526" y="603462"/>
                  <a:pt x="2900076" y="618243"/>
                  <a:pt x="2978331" y="568444"/>
                </a:cubicBezTo>
                <a:cubicBezTo>
                  <a:pt x="3004821" y="551586"/>
                  <a:pt x="3034505" y="538394"/>
                  <a:pt x="3056708" y="516192"/>
                </a:cubicBezTo>
                <a:lnTo>
                  <a:pt x="3135086" y="437815"/>
                </a:lnTo>
                <a:cubicBezTo>
                  <a:pt x="3130732" y="411689"/>
                  <a:pt x="3137418" y="380991"/>
                  <a:pt x="3122023" y="359438"/>
                </a:cubicBezTo>
                <a:cubicBezTo>
                  <a:pt x="3111588" y="344829"/>
                  <a:pt x="3086273" y="353447"/>
                  <a:pt x="3069771" y="346375"/>
                </a:cubicBezTo>
                <a:cubicBezTo>
                  <a:pt x="3055341" y="340191"/>
                  <a:pt x="3043646" y="328958"/>
                  <a:pt x="3030583" y="320249"/>
                </a:cubicBezTo>
                <a:cubicBezTo>
                  <a:pt x="2952313" y="202847"/>
                  <a:pt x="3075446" y="399753"/>
                  <a:pt x="2991394" y="189621"/>
                </a:cubicBezTo>
                <a:cubicBezTo>
                  <a:pt x="2984533" y="172469"/>
                  <a:pt x="2965269" y="163495"/>
                  <a:pt x="2952206" y="150432"/>
                </a:cubicBezTo>
                <a:cubicBezTo>
                  <a:pt x="2944460" y="151539"/>
                  <a:pt x="2846450" y="159977"/>
                  <a:pt x="2821577" y="176558"/>
                </a:cubicBezTo>
                <a:cubicBezTo>
                  <a:pt x="2806206" y="186805"/>
                  <a:pt x="2798537" y="206774"/>
                  <a:pt x="2782388" y="215746"/>
                </a:cubicBezTo>
                <a:cubicBezTo>
                  <a:pt x="2758315" y="229120"/>
                  <a:pt x="2704011" y="241872"/>
                  <a:pt x="2704011" y="241872"/>
                </a:cubicBezTo>
                <a:cubicBezTo>
                  <a:pt x="2690948" y="250581"/>
                  <a:pt x="2680483" y="266879"/>
                  <a:pt x="2664823" y="267998"/>
                </a:cubicBezTo>
                <a:cubicBezTo>
                  <a:pt x="2616850" y="271425"/>
                  <a:pt x="2569226" y="254935"/>
                  <a:pt x="2521131" y="254935"/>
                </a:cubicBezTo>
                <a:cubicBezTo>
                  <a:pt x="2429587" y="254935"/>
                  <a:pt x="2338251" y="263644"/>
                  <a:pt x="2246811" y="267998"/>
                </a:cubicBezTo>
                <a:cubicBezTo>
                  <a:pt x="2229394" y="272352"/>
                  <a:pt x="2211822" y="276129"/>
                  <a:pt x="2194560" y="281061"/>
                </a:cubicBezTo>
                <a:cubicBezTo>
                  <a:pt x="2148873" y="294115"/>
                  <a:pt x="2145389" y="302760"/>
                  <a:pt x="2090057" y="307186"/>
                </a:cubicBezTo>
                <a:cubicBezTo>
                  <a:pt x="2003140" y="314139"/>
                  <a:pt x="1915886" y="315895"/>
                  <a:pt x="1828800" y="320249"/>
                </a:cubicBezTo>
                <a:cubicBezTo>
                  <a:pt x="1665757" y="374597"/>
                  <a:pt x="1759459" y="348830"/>
                  <a:pt x="1384663" y="307186"/>
                </a:cubicBezTo>
                <a:cubicBezTo>
                  <a:pt x="1361358" y="304597"/>
                  <a:pt x="1341385" y="289074"/>
                  <a:pt x="1319348" y="281061"/>
                </a:cubicBezTo>
                <a:cubicBezTo>
                  <a:pt x="1226525" y="247307"/>
                  <a:pt x="1251728" y="256472"/>
                  <a:pt x="1149531" y="241872"/>
                </a:cubicBezTo>
                <a:cubicBezTo>
                  <a:pt x="1057629" y="211237"/>
                  <a:pt x="1171083" y="251109"/>
                  <a:pt x="1058091" y="202684"/>
                </a:cubicBezTo>
                <a:cubicBezTo>
                  <a:pt x="1045435" y="197260"/>
                  <a:pt x="1031559" y="195045"/>
                  <a:pt x="1018903" y="189621"/>
                </a:cubicBezTo>
                <a:cubicBezTo>
                  <a:pt x="1001004" y="181950"/>
                  <a:pt x="984731" y="170727"/>
                  <a:pt x="966651" y="163495"/>
                </a:cubicBezTo>
                <a:cubicBezTo>
                  <a:pt x="941082" y="153267"/>
                  <a:pt x="914400" y="146078"/>
                  <a:pt x="888274" y="137369"/>
                </a:cubicBezTo>
                <a:lnTo>
                  <a:pt x="809897" y="111244"/>
                </a:lnTo>
                <a:lnTo>
                  <a:pt x="731520" y="85118"/>
                </a:lnTo>
                <a:cubicBezTo>
                  <a:pt x="694172" y="72668"/>
                  <a:pt x="681083" y="67193"/>
                  <a:pt x="640080" y="58992"/>
                </a:cubicBezTo>
                <a:cubicBezTo>
                  <a:pt x="614108" y="53798"/>
                  <a:pt x="587896" y="49858"/>
                  <a:pt x="561703" y="45929"/>
                </a:cubicBezTo>
                <a:lnTo>
                  <a:pt x="378823" y="19804"/>
                </a:lnTo>
                <a:cubicBezTo>
                  <a:pt x="264368" y="24382"/>
                  <a:pt x="26126" y="-68065"/>
                  <a:pt x="26126" y="111244"/>
                </a:cubicBezTo>
                <a:lnTo>
                  <a:pt x="0" y="111244"/>
                </a:lnTo>
                <a:close/>
              </a:path>
            </a:pathLst>
          </a:custGeom>
          <a:solidFill>
            <a:srgbClr val="BEE5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737307E4-C770-4A1D-B037-C406369E98BD}"/>
              </a:ext>
            </a:extLst>
          </p:cNvPr>
          <p:cNvSpPr/>
          <p:nvPr/>
        </p:nvSpPr>
        <p:spPr>
          <a:xfrm>
            <a:off x="6853288" y="4995034"/>
            <a:ext cx="209865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1600" b="0" cap="none" spc="0" dirty="0">
                <a:ln w="0"/>
                <a:solidFill>
                  <a:srgbClr val="013533"/>
                </a:solidFill>
                <a:latin typeface="A Massir Ballpoint" panose="00000100000000000000" pitchFamily="2" charset="-78"/>
              </a:rPr>
              <a:t>إعداد المعلمة: غدير الظاهري</a:t>
            </a:r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303C93C6-EFCB-4497-8A54-696E439A0AF8}"/>
              </a:ext>
            </a:extLst>
          </p:cNvPr>
          <p:cNvSpPr/>
          <p:nvPr/>
        </p:nvSpPr>
        <p:spPr>
          <a:xfrm>
            <a:off x="4164191" y="3524104"/>
            <a:ext cx="106400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" dirty="0">
                <a:ln w="0"/>
                <a:solidFill>
                  <a:srgbClr val="BEE5C6"/>
                </a:solidFill>
                <a:latin typeface="Nizar Cocon Kurdish" panose="020A0503020102020204" pitchFamily="18" charset="-78"/>
              </a:rPr>
              <a:t>@GHADEERZ2</a:t>
            </a:r>
            <a:endParaRPr lang="ar-SA" sz="1200" b="0" cap="none" spc="0" dirty="0">
              <a:ln w="0"/>
              <a:solidFill>
                <a:srgbClr val="BEE5C6"/>
              </a:solidFill>
              <a:latin typeface="Nizar Cocon Kurdish" panose="020A0503020102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3908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الأقباط متحدون - الملك سلمان وولى عهده يرسلان التعازي لعائلة خاشقجي">
            <a:extLst>
              <a:ext uri="{FF2B5EF4-FFF2-40B4-BE49-F238E27FC236}">
                <a16:creationId xmlns:a16="http://schemas.microsoft.com/office/drawing/2014/main" id="{9C909B8B-A136-48DF-9FC9-7C4D3E7B5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74" y="0"/>
            <a:ext cx="11664625" cy="653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عنوان 1">
            <a:extLst>
              <a:ext uri="{FF2B5EF4-FFF2-40B4-BE49-F238E27FC236}">
                <a16:creationId xmlns:a16="http://schemas.microsoft.com/office/drawing/2014/main" id="{5613059D-BD5C-4C51-BB1B-3F190F310D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29D19F7E-6F5B-4D12-B0E1-27938F2314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id="{873DD2F6-16C3-409F-92BB-8314DBA31788}"/>
              </a:ext>
            </a:extLst>
          </p:cNvPr>
          <p:cNvSpPr/>
          <p:nvPr/>
        </p:nvSpPr>
        <p:spPr>
          <a:xfrm>
            <a:off x="9192749" y="-14321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1</a:t>
            </a:r>
          </a:p>
        </p:txBody>
      </p:sp>
      <p:sp>
        <p:nvSpPr>
          <p:cNvPr id="12" name="مستطيل 11">
            <a:extLst>
              <a:ext uri="{FF2B5EF4-FFF2-40B4-BE49-F238E27FC236}">
                <a16:creationId xmlns:a16="http://schemas.microsoft.com/office/drawing/2014/main" id="{47479210-5FC1-4305-9130-25148F27852B}"/>
              </a:ext>
            </a:extLst>
          </p:cNvPr>
          <p:cNvSpPr/>
          <p:nvPr/>
        </p:nvSpPr>
        <p:spPr>
          <a:xfrm>
            <a:off x="6168413" y="0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2</a:t>
            </a: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id="{C53FDF2F-559F-42D0-A7B1-8610822A3312}"/>
              </a:ext>
            </a:extLst>
          </p:cNvPr>
          <p:cNvSpPr/>
          <p:nvPr/>
        </p:nvSpPr>
        <p:spPr>
          <a:xfrm>
            <a:off x="3157140" y="0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3</a:t>
            </a: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26CEDE20-32F3-450A-AEA3-6F0564AF9BE7}"/>
              </a:ext>
            </a:extLst>
          </p:cNvPr>
          <p:cNvSpPr/>
          <p:nvPr/>
        </p:nvSpPr>
        <p:spPr>
          <a:xfrm>
            <a:off x="9167664" y="2348880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5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C9EEC17C-4AAB-4CA5-A91A-6FB6D9DB5417}"/>
              </a:ext>
            </a:extLst>
          </p:cNvPr>
          <p:cNvSpPr/>
          <p:nvPr/>
        </p:nvSpPr>
        <p:spPr>
          <a:xfrm>
            <a:off x="6159876" y="2348880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6</a:t>
            </a:r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DE99AA87-D083-4F79-A396-CCB21E88298B}"/>
              </a:ext>
            </a:extLst>
          </p:cNvPr>
          <p:cNvSpPr/>
          <p:nvPr/>
        </p:nvSpPr>
        <p:spPr>
          <a:xfrm>
            <a:off x="3148603" y="2348880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7</a:t>
            </a:r>
          </a:p>
        </p:txBody>
      </p:sp>
      <p:sp>
        <p:nvSpPr>
          <p:cNvPr id="17" name="مستطيل 16">
            <a:extLst>
              <a:ext uri="{FF2B5EF4-FFF2-40B4-BE49-F238E27FC236}">
                <a16:creationId xmlns:a16="http://schemas.microsoft.com/office/drawing/2014/main" id="{0F71614C-2AA4-4C94-B6E0-3030FC2B695B}"/>
              </a:ext>
            </a:extLst>
          </p:cNvPr>
          <p:cNvSpPr/>
          <p:nvPr/>
        </p:nvSpPr>
        <p:spPr>
          <a:xfrm>
            <a:off x="9167664" y="4485974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9</a:t>
            </a:r>
          </a:p>
        </p:txBody>
      </p:sp>
      <p:sp>
        <p:nvSpPr>
          <p:cNvPr id="18" name="مستطيل 17">
            <a:extLst>
              <a:ext uri="{FF2B5EF4-FFF2-40B4-BE49-F238E27FC236}">
                <a16:creationId xmlns:a16="http://schemas.microsoft.com/office/drawing/2014/main" id="{38A4956A-550D-40CA-A921-0803B8FE1C41}"/>
              </a:ext>
            </a:extLst>
          </p:cNvPr>
          <p:cNvSpPr/>
          <p:nvPr/>
        </p:nvSpPr>
        <p:spPr>
          <a:xfrm>
            <a:off x="6159875" y="4485974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10</a:t>
            </a:r>
          </a:p>
        </p:txBody>
      </p:sp>
      <p:sp>
        <p:nvSpPr>
          <p:cNvPr id="19" name="مستطيل 18">
            <a:extLst>
              <a:ext uri="{FF2B5EF4-FFF2-40B4-BE49-F238E27FC236}">
                <a16:creationId xmlns:a16="http://schemas.microsoft.com/office/drawing/2014/main" id="{F375C475-D46A-491F-BD92-68D245A715BB}"/>
              </a:ext>
            </a:extLst>
          </p:cNvPr>
          <p:cNvSpPr/>
          <p:nvPr/>
        </p:nvSpPr>
        <p:spPr>
          <a:xfrm>
            <a:off x="3148602" y="4485974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11</a:t>
            </a:r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id="{847A7F42-616F-4400-BB09-62D4BEF4CC47}"/>
              </a:ext>
            </a:extLst>
          </p:cNvPr>
          <p:cNvSpPr/>
          <p:nvPr/>
        </p:nvSpPr>
        <p:spPr>
          <a:xfrm>
            <a:off x="145867" y="0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4</a:t>
            </a:r>
          </a:p>
        </p:txBody>
      </p:sp>
      <p:sp>
        <p:nvSpPr>
          <p:cNvPr id="22" name="مستطيل 21">
            <a:extLst>
              <a:ext uri="{FF2B5EF4-FFF2-40B4-BE49-F238E27FC236}">
                <a16:creationId xmlns:a16="http://schemas.microsoft.com/office/drawing/2014/main" id="{DCEBC490-2B14-4579-9623-7F1B6B835481}"/>
              </a:ext>
            </a:extLst>
          </p:cNvPr>
          <p:cNvSpPr/>
          <p:nvPr/>
        </p:nvSpPr>
        <p:spPr>
          <a:xfrm>
            <a:off x="140813" y="2368498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8</a:t>
            </a:r>
          </a:p>
        </p:txBody>
      </p:sp>
      <p:sp>
        <p:nvSpPr>
          <p:cNvPr id="23" name="مستطيل 22">
            <a:extLst>
              <a:ext uri="{FF2B5EF4-FFF2-40B4-BE49-F238E27FC236}">
                <a16:creationId xmlns:a16="http://schemas.microsoft.com/office/drawing/2014/main" id="{59D7AB91-12FC-4436-996A-37C0915CD241}"/>
              </a:ext>
            </a:extLst>
          </p:cNvPr>
          <p:cNvSpPr/>
          <p:nvPr/>
        </p:nvSpPr>
        <p:spPr>
          <a:xfrm>
            <a:off x="162130" y="4482995"/>
            <a:ext cx="2999251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600" dirty="0">
                <a:solidFill>
                  <a:schemeClr val="tx1"/>
                </a:solidFill>
                <a:latin typeface="Nizar Cocon Kurdish" panose="020A0503020102020204" pitchFamily="18" charset="-78"/>
                <a:cs typeface="Nizar Cocon Kurdish" panose="020A0503020102020204" pitchFamily="18" charset="-78"/>
              </a:rPr>
              <a:t>12</a:t>
            </a:r>
            <a:endParaRPr lang="ar-SA" sz="19900" dirty="0">
              <a:solidFill>
                <a:schemeClr val="tx1"/>
              </a:solidFill>
              <a:latin typeface="Nizar Cocon Kurdish" panose="020A0503020102020204" pitchFamily="18" charset="-78"/>
              <a:cs typeface="Nizar Cocon Kurdish" panose="020A0503020102020204" pitchFamily="18" charset="-78"/>
            </a:endParaRPr>
          </a:p>
        </p:txBody>
      </p:sp>
      <p:pic>
        <p:nvPicPr>
          <p:cNvPr id="24" name="صورة 23">
            <a:extLst>
              <a:ext uri="{FF2B5EF4-FFF2-40B4-BE49-F238E27FC236}">
                <a16:creationId xmlns:a16="http://schemas.microsoft.com/office/drawing/2014/main" id="{54D21AC6-2B05-4CF7-B68C-87D208D5A1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679"/>
          <a:stretch/>
        </p:blipFill>
        <p:spPr>
          <a:xfrm>
            <a:off x="0" y="0"/>
            <a:ext cx="770709" cy="6858000"/>
          </a:xfrm>
          <a:prstGeom prst="rect">
            <a:avLst/>
          </a:prstGeom>
        </p:spPr>
      </p:pic>
      <p:pic>
        <p:nvPicPr>
          <p:cNvPr id="26" name="صورة 25">
            <a:extLst>
              <a:ext uri="{FF2B5EF4-FFF2-40B4-BE49-F238E27FC236}">
                <a16:creationId xmlns:a16="http://schemas.microsoft.com/office/drawing/2014/main" id="{412E94F5-95EA-42C8-9CD9-A8A9C14CCD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4" t="89512" r="74"/>
          <a:stretch/>
        </p:blipFill>
        <p:spPr>
          <a:xfrm>
            <a:off x="745624" y="6138758"/>
            <a:ext cx="11421291" cy="71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363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8AF86F10-A898-46C9-B608-7A8B24C6D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مستطيل 3">
            <a:extLst>
              <a:ext uri="{FF2B5EF4-FFF2-40B4-BE49-F238E27FC236}">
                <a16:creationId xmlns:a16="http://schemas.microsoft.com/office/drawing/2014/main" id="{6B6CC365-0114-47DD-8AC2-82954BA3FEC0}"/>
              </a:ext>
            </a:extLst>
          </p:cNvPr>
          <p:cNvSpPr/>
          <p:nvPr/>
        </p:nvSpPr>
        <p:spPr>
          <a:xfrm>
            <a:off x="2430909" y="0"/>
            <a:ext cx="850585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40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lezar" panose="00000500000000000000" pitchFamily="2" charset="-78"/>
              </a:rPr>
              <a:t>من منكم يستطيع اكتشاف الأطفال </a:t>
            </a:r>
            <a:r>
              <a:rPr lang="ar-SA" sz="4000" b="0" cap="none" spc="0" dirty="0">
                <a:ln w="0"/>
                <a:solidFill>
                  <a:srgbClr val="006B2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lezar" panose="00000500000000000000" pitchFamily="2" charset="-78"/>
              </a:rPr>
              <a:t>بالزي السعودي </a:t>
            </a:r>
            <a:r>
              <a:rPr lang="ar-SA" sz="48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lezar" panose="00000500000000000000" pitchFamily="2" charset="-78"/>
              </a:rPr>
              <a:t>؟</a:t>
            </a:r>
            <a:endParaRPr lang="ar-SA" sz="40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alezar" panose="00000500000000000000" pitchFamily="2" charset="-78"/>
            </a:endParaRP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866F766E-13BB-4CCA-9CAC-DA3B48FF09F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43" t="14476" r="52444" b="57247"/>
          <a:stretch/>
        </p:blipFill>
        <p:spPr>
          <a:xfrm>
            <a:off x="4632960" y="974862"/>
            <a:ext cx="1147647" cy="1939217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5C4CB58B-6656-4FC2-996D-E3FE20D410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15" t="40651" r="29278" b="34777"/>
          <a:stretch/>
        </p:blipFill>
        <p:spPr>
          <a:xfrm>
            <a:off x="7563404" y="2782389"/>
            <a:ext cx="1049374" cy="1685108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85BB3252-D4C4-42BF-95A3-430D53B694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59" t="67017" r="56834" b="8411"/>
          <a:stretch/>
        </p:blipFill>
        <p:spPr>
          <a:xfrm>
            <a:off x="4210603" y="4604657"/>
            <a:ext cx="1049374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9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14BC81AE-73E1-47C3-94F0-87BAA418D9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679"/>
          <a:stretch/>
        </p:blipFill>
        <p:spPr>
          <a:xfrm>
            <a:off x="0" y="0"/>
            <a:ext cx="770709" cy="6858000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30163505-C3FB-403F-B559-9258CA0FA0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4" t="89512" r="74"/>
          <a:stretch/>
        </p:blipFill>
        <p:spPr>
          <a:xfrm>
            <a:off x="745624" y="6138758"/>
            <a:ext cx="11421291" cy="719242"/>
          </a:xfrm>
          <a:prstGeom prst="rect">
            <a:avLst/>
          </a:prstGeom>
        </p:spPr>
      </p:pic>
      <p:sp>
        <p:nvSpPr>
          <p:cNvPr id="18" name="مستطيل 17">
            <a:extLst>
              <a:ext uri="{FF2B5EF4-FFF2-40B4-BE49-F238E27FC236}">
                <a16:creationId xmlns:a16="http://schemas.microsoft.com/office/drawing/2014/main" id="{50BBEC59-0B77-4DB7-93F7-121382C4C597}"/>
              </a:ext>
            </a:extLst>
          </p:cNvPr>
          <p:cNvSpPr/>
          <p:nvPr/>
        </p:nvSpPr>
        <p:spPr>
          <a:xfrm>
            <a:off x="4085623" y="-2952"/>
            <a:ext cx="50658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40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lezar" panose="00000500000000000000" pitchFamily="2" charset="-78"/>
              </a:rPr>
              <a:t>لعبة الذاكرة لأهم </a:t>
            </a:r>
            <a:r>
              <a:rPr lang="ar-SA" sz="4000" b="0" cap="none" spc="0" dirty="0">
                <a:ln w="0"/>
                <a:solidFill>
                  <a:srgbClr val="006B2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lezar" panose="00000500000000000000" pitchFamily="2" charset="-78"/>
              </a:rPr>
              <a:t>معالم المملكة</a:t>
            </a:r>
          </a:p>
        </p:txBody>
      </p:sp>
      <p:grpSp>
        <p:nvGrpSpPr>
          <p:cNvPr id="35" name="مجموعة 34">
            <a:extLst>
              <a:ext uri="{FF2B5EF4-FFF2-40B4-BE49-F238E27FC236}">
                <a16:creationId xmlns:a16="http://schemas.microsoft.com/office/drawing/2014/main" id="{8232F300-B7AD-41C9-A2A7-BB12041CD5E2}"/>
              </a:ext>
            </a:extLst>
          </p:cNvPr>
          <p:cNvGrpSpPr/>
          <p:nvPr/>
        </p:nvGrpSpPr>
        <p:grpSpPr>
          <a:xfrm>
            <a:off x="9265920" y="646468"/>
            <a:ext cx="2081348" cy="2769398"/>
            <a:chOff x="9265920" y="646468"/>
            <a:chExt cx="2081348" cy="2769398"/>
          </a:xfrm>
        </p:grpSpPr>
        <p:grpSp>
          <p:nvGrpSpPr>
            <p:cNvPr id="12" name="مجموعة 11">
              <a:extLst>
                <a:ext uri="{FF2B5EF4-FFF2-40B4-BE49-F238E27FC236}">
                  <a16:creationId xmlns:a16="http://schemas.microsoft.com/office/drawing/2014/main" id="{1367F7A7-B207-4A68-ABA9-3742DB5A1B6F}"/>
                </a:ext>
              </a:extLst>
            </p:cNvPr>
            <p:cNvGrpSpPr/>
            <p:nvPr/>
          </p:nvGrpSpPr>
          <p:grpSpPr>
            <a:xfrm>
              <a:off x="9265920" y="646468"/>
              <a:ext cx="2081348" cy="2769398"/>
              <a:chOff x="9265920" y="306834"/>
              <a:chExt cx="2081348" cy="2769398"/>
            </a:xfrm>
          </p:grpSpPr>
          <p:sp>
            <p:nvSpPr>
              <p:cNvPr id="4" name="مستطيل: زوايا مستديرة 3">
                <a:extLst>
                  <a:ext uri="{FF2B5EF4-FFF2-40B4-BE49-F238E27FC236}">
                    <a16:creationId xmlns:a16="http://schemas.microsoft.com/office/drawing/2014/main" id="{D94050D4-B378-4296-B53D-0BCEAD3FA4F8}"/>
                  </a:ext>
                </a:extLst>
              </p:cNvPr>
              <p:cNvSpPr/>
              <p:nvPr/>
            </p:nvSpPr>
            <p:spPr>
              <a:xfrm>
                <a:off x="9265920" y="306834"/>
                <a:ext cx="2081348" cy="2769398"/>
              </a:xfrm>
              <a:prstGeom prst="roundRect">
                <a:avLst/>
              </a:prstGeom>
              <a:noFill/>
              <a:ln>
                <a:solidFill>
                  <a:srgbClr val="006B2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 dirty="0">
                  <a:ln>
                    <a:solidFill>
                      <a:srgbClr val="006B2D"/>
                    </a:solidFill>
                  </a:ln>
                  <a:noFill/>
                </a:endParaRPr>
              </a:p>
            </p:txBody>
          </p:sp>
          <p:pic>
            <p:nvPicPr>
              <p:cNvPr id="4098" name="Picture 2" descr="المملكة Archives - GFX4Arab Free fonts,Vector,Photos &amp; PSD fils">
                <a:extLst>
                  <a:ext uri="{FF2B5EF4-FFF2-40B4-BE49-F238E27FC236}">
                    <a16:creationId xmlns:a16="http://schemas.microsoft.com/office/drawing/2014/main" id="{6524B455-4AE4-458D-BDA1-71B5DC680C0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3">
                <a:clrChange>
                  <a:clrFrom>
                    <a:srgbClr val="99BCDD"/>
                  </a:clrFrom>
                  <a:clrTo>
                    <a:srgbClr val="99BCDD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4030" t="42740" r="32195" b="-1"/>
              <a:stretch/>
            </p:blipFill>
            <p:spPr bwMode="auto">
              <a:xfrm>
                <a:off x="10097589" y="815853"/>
                <a:ext cx="542108" cy="22535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5" name="مستطيل 14">
              <a:extLst>
                <a:ext uri="{FF2B5EF4-FFF2-40B4-BE49-F238E27FC236}">
                  <a16:creationId xmlns:a16="http://schemas.microsoft.com/office/drawing/2014/main" id="{6C481020-95A1-4933-84A3-25E73DF685BD}"/>
                </a:ext>
              </a:extLst>
            </p:cNvPr>
            <p:cNvSpPr/>
            <p:nvPr/>
          </p:nvSpPr>
          <p:spPr>
            <a:xfrm>
              <a:off x="9429591" y="689940"/>
              <a:ext cx="1754005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SA" sz="3200" b="0" cap="none" spc="0" dirty="0">
                  <a:ln w="0"/>
                  <a:solidFill>
                    <a:schemeClr val="tx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برج الرياض</a:t>
              </a:r>
            </a:p>
          </p:txBody>
        </p:sp>
      </p:grpSp>
      <p:grpSp>
        <p:nvGrpSpPr>
          <p:cNvPr id="34" name="مجموعة 33">
            <a:extLst>
              <a:ext uri="{FF2B5EF4-FFF2-40B4-BE49-F238E27FC236}">
                <a16:creationId xmlns:a16="http://schemas.microsoft.com/office/drawing/2014/main" id="{1F840897-8433-4561-80A8-053D2B4AA6C3}"/>
              </a:ext>
            </a:extLst>
          </p:cNvPr>
          <p:cNvGrpSpPr/>
          <p:nvPr/>
        </p:nvGrpSpPr>
        <p:grpSpPr>
          <a:xfrm>
            <a:off x="6781800" y="646468"/>
            <a:ext cx="2081348" cy="2769398"/>
            <a:chOff x="6781800" y="646468"/>
            <a:chExt cx="2081348" cy="2769398"/>
          </a:xfrm>
        </p:grpSpPr>
        <p:grpSp>
          <p:nvGrpSpPr>
            <p:cNvPr id="13" name="مجموعة 12">
              <a:extLst>
                <a:ext uri="{FF2B5EF4-FFF2-40B4-BE49-F238E27FC236}">
                  <a16:creationId xmlns:a16="http://schemas.microsoft.com/office/drawing/2014/main" id="{E6623936-D705-465F-ABB1-2C235ADDC5A7}"/>
                </a:ext>
              </a:extLst>
            </p:cNvPr>
            <p:cNvGrpSpPr/>
            <p:nvPr/>
          </p:nvGrpSpPr>
          <p:grpSpPr>
            <a:xfrm>
              <a:off x="6781800" y="646468"/>
              <a:ext cx="2081348" cy="2769398"/>
              <a:chOff x="6781800" y="306834"/>
              <a:chExt cx="2081348" cy="2769398"/>
            </a:xfrm>
          </p:grpSpPr>
          <p:sp>
            <p:nvSpPr>
              <p:cNvPr id="5" name="مستطيل: زوايا مستديرة 4">
                <a:extLst>
                  <a:ext uri="{FF2B5EF4-FFF2-40B4-BE49-F238E27FC236}">
                    <a16:creationId xmlns:a16="http://schemas.microsoft.com/office/drawing/2014/main" id="{70E2AEC6-770B-4C5E-ADE0-A3392B693E31}"/>
                  </a:ext>
                </a:extLst>
              </p:cNvPr>
              <p:cNvSpPr/>
              <p:nvPr/>
            </p:nvSpPr>
            <p:spPr>
              <a:xfrm>
                <a:off x="6781800" y="306834"/>
                <a:ext cx="2081348" cy="2769398"/>
              </a:xfrm>
              <a:prstGeom prst="roundRect">
                <a:avLst/>
              </a:prstGeom>
              <a:noFill/>
              <a:ln>
                <a:solidFill>
                  <a:srgbClr val="006B2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 dirty="0">
                  <a:ln>
                    <a:solidFill>
                      <a:srgbClr val="006B2D"/>
                    </a:solidFill>
                  </a:ln>
                  <a:noFill/>
                </a:endParaRPr>
              </a:p>
            </p:txBody>
          </p:sp>
          <p:pic>
            <p:nvPicPr>
              <p:cNvPr id="4100" name="Picture 4" descr="شاهد | قصر المصمك في #موسم_الرياض | واتس المملكة">
                <a:extLst>
                  <a:ext uri="{FF2B5EF4-FFF2-40B4-BE49-F238E27FC236}">
                    <a16:creationId xmlns:a16="http://schemas.microsoft.com/office/drawing/2014/main" id="{7B893AAF-CBAE-45F7-8CF8-D8D9CEE5844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23846" y="1144833"/>
                <a:ext cx="1997256" cy="13364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5" name="مستطيل 24">
              <a:extLst>
                <a:ext uri="{FF2B5EF4-FFF2-40B4-BE49-F238E27FC236}">
                  <a16:creationId xmlns:a16="http://schemas.microsoft.com/office/drawing/2014/main" id="{E3742EFC-38E1-4C48-B4B4-5B29D98CC8A4}"/>
                </a:ext>
              </a:extLst>
            </p:cNvPr>
            <p:cNvSpPr/>
            <p:nvPr/>
          </p:nvSpPr>
          <p:spPr>
            <a:xfrm>
              <a:off x="6903063" y="681125"/>
              <a:ext cx="1826142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SA" sz="3200" b="0" cap="none" spc="0" dirty="0">
                  <a:ln w="0"/>
                  <a:solidFill>
                    <a:schemeClr val="tx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قصر </a:t>
              </a:r>
              <a:r>
                <a:rPr lang="ar-SA" sz="3200" b="0" cap="none" spc="0" dirty="0" err="1">
                  <a:ln w="0"/>
                  <a:solidFill>
                    <a:schemeClr val="tx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المصمك</a:t>
              </a:r>
              <a:endParaRPr lang="ar-SA" sz="3200" b="0" cap="none" spc="0" dirty="0">
                <a:ln w="0"/>
                <a:solidFill>
                  <a:schemeClr val="tx1"/>
                </a:solidFill>
                <a:latin typeface="Lalezar" panose="00000500000000000000" pitchFamily="2" charset="-78"/>
                <a:cs typeface="Lalezar" panose="00000500000000000000" pitchFamily="2" charset="-78"/>
              </a:endParaRPr>
            </a:p>
          </p:txBody>
        </p:sp>
      </p:grpSp>
      <p:grpSp>
        <p:nvGrpSpPr>
          <p:cNvPr id="33" name="مجموعة 32">
            <a:extLst>
              <a:ext uri="{FF2B5EF4-FFF2-40B4-BE49-F238E27FC236}">
                <a16:creationId xmlns:a16="http://schemas.microsoft.com/office/drawing/2014/main" id="{22355343-FE07-4042-B637-3B5EEA89F858}"/>
              </a:ext>
            </a:extLst>
          </p:cNvPr>
          <p:cNvGrpSpPr/>
          <p:nvPr/>
        </p:nvGrpSpPr>
        <p:grpSpPr>
          <a:xfrm>
            <a:off x="4297681" y="646468"/>
            <a:ext cx="2100885" cy="2769398"/>
            <a:chOff x="4297681" y="646468"/>
            <a:chExt cx="2100885" cy="2769398"/>
          </a:xfrm>
        </p:grpSpPr>
        <p:grpSp>
          <p:nvGrpSpPr>
            <p:cNvPr id="14" name="مجموعة 13">
              <a:extLst>
                <a:ext uri="{FF2B5EF4-FFF2-40B4-BE49-F238E27FC236}">
                  <a16:creationId xmlns:a16="http://schemas.microsoft.com/office/drawing/2014/main" id="{B65B8C21-4833-4933-9601-82A09A4AD33A}"/>
                </a:ext>
              </a:extLst>
            </p:cNvPr>
            <p:cNvGrpSpPr/>
            <p:nvPr/>
          </p:nvGrpSpPr>
          <p:grpSpPr>
            <a:xfrm>
              <a:off x="4297681" y="646468"/>
              <a:ext cx="2092232" cy="2769398"/>
              <a:chOff x="4297681" y="306834"/>
              <a:chExt cx="2092232" cy="2769398"/>
            </a:xfrm>
          </p:grpSpPr>
          <p:sp>
            <p:nvSpPr>
              <p:cNvPr id="6" name="مستطيل: زوايا مستديرة 5">
                <a:extLst>
                  <a:ext uri="{FF2B5EF4-FFF2-40B4-BE49-F238E27FC236}">
                    <a16:creationId xmlns:a16="http://schemas.microsoft.com/office/drawing/2014/main" id="{721C77A2-B6E7-46D0-8BEE-9E41FD3E9601}"/>
                  </a:ext>
                </a:extLst>
              </p:cNvPr>
              <p:cNvSpPr/>
              <p:nvPr/>
            </p:nvSpPr>
            <p:spPr>
              <a:xfrm>
                <a:off x="4297681" y="306834"/>
                <a:ext cx="2081348" cy="2769398"/>
              </a:xfrm>
              <a:prstGeom prst="roundRect">
                <a:avLst/>
              </a:prstGeom>
              <a:noFill/>
              <a:ln>
                <a:solidFill>
                  <a:srgbClr val="006B2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 dirty="0">
                  <a:ln>
                    <a:solidFill>
                      <a:srgbClr val="006B2D"/>
                    </a:solidFill>
                  </a:ln>
                  <a:noFill/>
                </a:endParaRPr>
              </a:p>
            </p:txBody>
          </p:sp>
          <p:pic>
            <p:nvPicPr>
              <p:cNvPr id="4102" name="Picture 6" descr="الكعبة المشرفة عالية مفرغة الخلفية">
                <a:extLst>
                  <a:ext uri="{FF2B5EF4-FFF2-40B4-BE49-F238E27FC236}">
                    <a16:creationId xmlns:a16="http://schemas.microsoft.com/office/drawing/2014/main" id="{5A75A447-DE1E-4760-B3D5-44713E2D8DD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08565" y="953317"/>
                <a:ext cx="2081348" cy="180457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6" name="مستطيل 25">
              <a:extLst>
                <a:ext uri="{FF2B5EF4-FFF2-40B4-BE49-F238E27FC236}">
                  <a16:creationId xmlns:a16="http://schemas.microsoft.com/office/drawing/2014/main" id="{F00BAE2D-E046-491D-8AA9-CEF767235B04}"/>
                </a:ext>
              </a:extLst>
            </p:cNvPr>
            <p:cNvSpPr/>
            <p:nvPr/>
          </p:nvSpPr>
          <p:spPr>
            <a:xfrm>
              <a:off x="4299915" y="719672"/>
              <a:ext cx="2098651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SA" sz="3200" b="0" cap="none" spc="0" dirty="0">
                  <a:ln w="0"/>
                  <a:solidFill>
                    <a:schemeClr val="tx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الكعبة المشرفة</a:t>
              </a:r>
            </a:p>
          </p:txBody>
        </p:sp>
      </p:grpSp>
      <p:grpSp>
        <p:nvGrpSpPr>
          <p:cNvPr id="32" name="مجموعة 31">
            <a:extLst>
              <a:ext uri="{FF2B5EF4-FFF2-40B4-BE49-F238E27FC236}">
                <a16:creationId xmlns:a16="http://schemas.microsoft.com/office/drawing/2014/main" id="{D7440FC4-C85B-4B9C-9D83-5FA0A2E04087}"/>
              </a:ext>
            </a:extLst>
          </p:cNvPr>
          <p:cNvGrpSpPr/>
          <p:nvPr/>
        </p:nvGrpSpPr>
        <p:grpSpPr>
          <a:xfrm>
            <a:off x="1810189" y="646468"/>
            <a:ext cx="2167581" cy="2769398"/>
            <a:chOff x="1810189" y="646468"/>
            <a:chExt cx="2167581" cy="2769398"/>
          </a:xfrm>
        </p:grpSpPr>
        <p:sp>
          <p:nvSpPr>
            <p:cNvPr id="11" name="مستطيل: زوايا مستديرة 10">
              <a:extLst>
                <a:ext uri="{FF2B5EF4-FFF2-40B4-BE49-F238E27FC236}">
                  <a16:creationId xmlns:a16="http://schemas.microsoft.com/office/drawing/2014/main" id="{769BE101-832D-4D7F-A184-F477FDA75494}"/>
                </a:ext>
              </a:extLst>
            </p:cNvPr>
            <p:cNvSpPr/>
            <p:nvPr/>
          </p:nvSpPr>
          <p:spPr>
            <a:xfrm>
              <a:off x="1824446" y="646468"/>
              <a:ext cx="2081348" cy="2769398"/>
            </a:xfrm>
            <a:prstGeom prst="roundRect">
              <a:avLst/>
            </a:prstGeom>
            <a:noFill/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>
                <a:ln>
                  <a:solidFill>
                    <a:srgbClr val="006B2D"/>
                  </a:solidFill>
                </a:ln>
                <a:noFill/>
              </a:endParaRPr>
            </a:p>
          </p:txBody>
        </p:sp>
        <p:pic>
          <p:nvPicPr>
            <p:cNvPr id="4104" name="Picture 8" descr="سلطان العارفین Abyat e Bahoo Kamil Sufi poetry Allah Sufism, roza,  building, medieval Architecture, mosque png | PNGWing">
              <a:extLst>
                <a:ext uri="{FF2B5EF4-FFF2-40B4-BE49-F238E27FC236}">
                  <a16:creationId xmlns:a16="http://schemas.microsoft.com/office/drawing/2014/main" id="{07B2E30E-E260-4ED4-BF18-A90DF8530F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0" r="100000">
                          <a14:foregroundMark x1="80278" y1="10565" x2="81667" y2="96357"/>
                          <a14:foregroundMark x1="81667" y1="94900" x2="14444" y2="96175"/>
                          <a14:foregroundMark x1="22778" y1="88889" x2="32222" y2="89071"/>
                          <a14:foregroundMark x1="31111" y1="86885" x2="7778" y2="97996"/>
                          <a14:foregroundMark x1="88333" y1="94171" x2="94722" y2="94171"/>
                          <a14:foregroundMark x1="76667" y1="18397" x2="74444" y2="24408"/>
                          <a14:foregroundMark x1="86389" y1="83060" x2="97500" y2="91257"/>
                          <a14:foregroundMark x1="79167" y1="2368" x2="79167" y2="2368"/>
                          <a14:foregroundMark x1="79444" y1="6193" x2="79444" y2="6193"/>
                          <a14:foregroundMark x1="78611" y1="1821" x2="78611" y2="7650"/>
                          <a14:foregroundMark x1="73056" y1="36430" x2="73056" y2="56102"/>
                          <a14:foregroundMark x1="73056" y1="56102" x2="73056" y2="58834"/>
                          <a14:foregroundMark x1="71389" y1="59563" x2="71389" y2="59563"/>
                          <a14:foregroundMark x1="68056" y1="57377" x2="76667" y2="66120"/>
                          <a14:foregroundMark x1="72222" y1="57559" x2="66389" y2="55373"/>
                          <a14:foregroundMark x1="66944" y1="54827" x2="90000" y2="59199"/>
                          <a14:foregroundMark x1="81111" y1="63024" x2="79444" y2="76321"/>
                          <a14:foregroundMark x1="73611" y1="68306" x2="72500" y2="80874"/>
                          <a14:foregroundMark x1="72222" y1="64117" x2="71111" y2="72860"/>
                          <a14:foregroundMark x1="86667" y1="26230" x2="83333" y2="35701"/>
                          <a14:foregroundMark x1="84444" y1="26958" x2="87778" y2="42805"/>
                          <a14:foregroundMark x1="87500" y1="33151" x2="86944" y2="26958"/>
                          <a14:foregroundMark x1="82500" y1="10929" x2="76389" y2="16393"/>
                          <a14:foregroundMark x1="31389" y1="83424" x2="6667" y2="93260"/>
                          <a14:foregroundMark x1="6944" y1="91075" x2="37222" y2="85428"/>
                          <a14:foregroundMark x1="84444" y1="56284" x2="90000" y2="75046"/>
                          <a14:foregroundMark x1="87778" y1="35337" x2="87778" y2="54645"/>
                          <a14:backgroundMark x1="23889" y1="6922" x2="46944" y2="56284"/>
                          <a14:backgroundMark x1="93056" y1="6740" x2="94444" y2="37341"/>
                          <a14:backgroundMark x1="63889" y1="77596" x2="63889" y2="83607"/>
                          <a14:backgroundMark x1="63889" y1="82878" x2="65833" y2="865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033" y="761019"/>
              <a:ext cx="1686174" cy="25714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مستطيل 26">
              <a:extLst>
                <a:ext uri="{FF2B5EF4-FFF2-40B4-BE49-F238E27FC236}">
                  <a16:creationId xmlns:a16="http://schemas.microsoft.com/office/drawing/2014/main" id="{C1EB8BD8-9C98-40FC-B00B-8D0479CFD772}"/>
                </a:ext>
              </a:extLst>
            </p:cNvPr>
            <p:cNvSpPr/>
            <p:nvPr/>
          </p:nvSpPr>
          <p:spPr>
            <a:xfrm>
              <a:off x="1810189" y="756106"/>
              <a:ext cx="2167581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SA" sz="3200" b="0" cap="none" spc="0" dirty="0">
                  <a:ln w="0"/>
                  <a:solidFill>
                    <a:schemeClr val="tx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المسجد النبوي</a:t>
              </a:r>
            </a:p>
          </p:txBody>
        </p:sp>
      </p:grpSp>
      <p:grpSp>
        <p:nvGrpSpPr>
          <p:cNvPr id="17" name="مجموعة 16">
            <a:extLst>
              <a:ext uri="{FF2B5EF4-FFF2-40B4-BE49-F238E27FC236}">
                <a16:creationId xmlns:a16="http://schemas.microsoft.com/office/drawing/2014/main" id="{FDD404DB-A56C-4213-A0B1-9F79E61C6D3E}"/>
              </a:ext>
            </a:extLst>
          </p:cNvPr>
          <p:cNvGrpSpPr/>
          <p:nvPr/>
        </p:nvGrpSpPr>
        <p:grpSpPr>
          <a:xfrm>
            <a:off x="6781801" y="3562430"/>
            <a:ext cx="2081348" cy="2769398"/>
            <a:chOff x="6781801" y="3562430"/>
            <a:chExt cx="2081348" cy="2769398"/>
          </a:xfrm>
        </p:grpSpPr>
        <p:sp>
          <p:nvSpPr>
            <p:cNvPr id="8" name="مستطيل: زوايا مستديرة 7">
              <a:extLst>
                <a:ext uri="{FF2B5EF4-FFF2-40B4-BE49-F238E27FC236}">
                  <a16:creationId xmlns:a16="http://schemas.microsoft.com/office/drawing/2014/main" id="{8B6C1761-97F5-4D11-9CEF-19F25CB58B37}"/>
                </a:ext>
              </a:extLst>
            </p:cNvPr>
            <p:cNvSpPr/>
            <p:nvPr/>
          </p:nvSpPr>
          <p:spPr>
            <a:xfrm>
              <a:off x="6781801" y="3562430"/>
              <a:ext cx="2081348" cy="2769398"/>
            </a:xfrm>
            <a:prstGeom prst="roundRect">
              <a:avLst/>
            </a:prstGeom>
            <a:noFill/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>
                <a:ln>
                  <a:solidFill>
                    <a:srgbClr val="006B2D"/>
                  </a:solidFill>
                </a:ln>
                <a:noFill/>
              </a:endParaRPr>
            </a:p>
          </p:txBody>
        </p:sp>
        <p:pic>
          <p:nvPicPr>
            <p:cNvPr id="22" name="Picture 2" descr="المملكة Archives - GFX4Arab Free fonts,Vector,Photos &amp; PSD fils">
              <a:extLst>
                <a:ext uri="{FF2B5EF4-FFF2-40B4-BE49-F238E27FC236}">
                  <a16:creationId xmlns:a16="http://schemas.microsoft.com/office/drawing/2014/main" id="{E3A366B9-72E5-45CE-AA70-B1D302F723B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clrChange>
                <a:clrFrom>
                  <a:srgbClr val="99BCDD"/>
                </a:clrFrom>
                <a:clrTo>
                  <a:srgbClr val="99BCD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30" t="42740" r="32195" b="-1"/>
            <a:stretch/>
          </p:blipFill>
          <p:spPr bwMode="auto">
            <a:xfrm>
              <a:off x="7545079" y="4065286"/>
              <a:ext cx="542108" cy="22535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مستطيل 27">
              <a:extLst>
                <a:ext uri="{FF2B5EF4-FFF2-40B4-BE49-F238E27FC236}">
                  <a16:creationId xmlns:a16="http://schemas.microsoft.com/office/drawing/2014/main" id="{E146144B-CEBF-4300-B4FE-411B464C78A1}"/>
                </a:ext>
              </a:extLst>
            </p:cNvPr>
            <p:cNvSpPr/>
            <p:nvPr/>
          </p:nvSpPr>
          <p:spPr>
            <a:xfrm>
              <a:off x="6939130" y="3628802"/>
              <a:ext cx="1754005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SA" sz="3200" b="0" cap="none" spc="0" dirty="0">
                  <a:ln w="0"/>
                  <a:solidFill>
                    <a:schemeClr val="tx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برج الرياض</a:t>
              </a:r>
            </a:p>
          </p:txBody>
        </p:sp>
      </p:grpSp>
      <p:grpSp>
        <p:nvGrpSpPr>
          <p:cNvPr id="19" name="مجموعة 18">
            <a:extLst>
              <a:ext uri="{FF2B5EF4-FFF2-40B4-BE49-F238E27FC236}">
                <a16:creationId xmlns:a16="http://schemas.microsoft.com/office/drawing/2014/main" id="{083FE3E7-734E-4A58-AE11-D8590ECA9632}"/>
              </a:ext>
            </a:extLst>
          </p:cNvPr>
          <p:cNvGrpSpPr/>
          <p:nvPr/>
        </p:nvGrpSpPr>
        <p:grpSpPr>
          <a:xfrm>
            <a:off x="4297681" y="3562430"/>
            <a:ext cx="2081348" cy="2769398"/>
            <a:chOff x="4297681" y="3562430"/>
            <a:chExt cx="2081348" cy="2769398"/>
          </a:xfrm>
        </p:grpSpPr>
        <p:sp>
          <p:nvSpPr>
            <p:cNvPr id="7" name="مستطيل: زوايا مستديرة 6">
              <a:extLst>
                <a:ext uri="{FF2B5EF4-FFF2-40B4-BE49-F238E27FC236}">
                  <a16:creationId xmlns:a16="http://schemas.microsoft.com/office/drawing/2014/main" id="{434F4E2D-3C03-441C-90B6-F5F100207E95}"/>
                </a:ext>
              </a:extLst>
            </p:cNvPr>
            <p:cNvSpPr/>
            <p:nvPr/>
          </p:nvSpPr>
          <p:spPr>
            <a:xfrm>
              <a:off x="4297681" y="3562430"/>
              <a:ext cx="2081348" cy="2769398"/>
            </a:xfrm>
            <a:prstGeom prst="roundRect">
              <a:avLst/>
            </a:prstGeom>
            <a:noFill/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>
                <a:ln>
                  <a:solidFill>
                    <a:srgbClr val="006B2D"/>
                  </a:solidFill>
                </a:ln>
                <a:noFill/>
              </a:endParaRPr>
            </a:p>
          </p:txBody>
        </p:sp>
        <p:pic>
          <p:nvPicPr>
            <p:cNvPr id="20" name="Picture 4" descr="شاهد | قصر المصمك في #موسم_الرياض | واتس المملكة">
              <a:extLst>
                <a:ext uri="{FF2B5EF4-FFF2-40B4-BE49-F238E27FC236}">
                  <a16:creationId xmlns:a16="http://schemas.microsoft.com/office/drawing/2014/main" id="{DEF9CAC4-705F-4D27-8DF5-2DA079426C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9727" y="4276132"/>
              <a:ext cx="1997256" cy="13364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مستطيل 28">
              <a:extLst>
                <a:ext uri="{FF2B5EF4-FFF2-40B4-BE49-F238E27FC236}">
                  <a16:creationId xmlns:a16="http://schemas.microsoft.com/office/drawing/2014/main" id="{FC0AC076-D253-4EB7-B992-B6ECDA62F5D4}"/>
                </a:ext>
              </a:extLst>
            </p:cNvPr>
            <p:cNvSpPr/>
            <p:nvPr/>
          </p:nvSpPr>
          <p:spPr>
            <a:xfrm>
              <a:off x="4429107" y="3646450"/>
              <a:ext cx="1826142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SA" sz="3200" b="0" cap="none" spc="0" dirty="0">
                  <a:ln w="0"/>
                  <a:solidFill>
                    <a:schemeClr val="tx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قصر </a:t>
              </a:r>
              <a:r>
                <a:rPr lang="ar-SA" sz="3200" b="0" cap="none" spc="0" dirty="0" err="1">
                  <a:ln w="0"/>
                  <a:solidFill>
                    <a:schemeClr val="tx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المصمك</a:t>
              </a:r>
              <a:endParaRPr lang="ar-SA" sz="3200" b="0" cap="none" spc="0" dirty="0">
                <a:ln w="0"/>
                <a:solidFill>
                  <a:schemeClr val="tx1"/>
                </a:solidFill>
                <a:latin typeface="Lalezar" panose="00000500000000000000" pitchFamily="2" charset="-78"/>
                <a:cs typeface="Lalezar" panose="00000500000000000000" pitchFamily="2" charset="-78"/>
              </a:endParaRPr>
            </a:p>
          </p:txBody>
        </p:sp>
      </p:grpSp>
      <p:grpSp>
        <p:nvGrpSpPr>
          <p:cNvPr id="16" name="مجموعة 15">
            <a:extLst>
              <a:ext uri="{FF2B5EF4-FFF2-40B4-BE49-F238E27FC236}">
                <a16:creationId xmlns:a16="http://schemas.microsoft.com/office/drawing/2014/main" id="{8785B9CC-2693-4220-B251-709483B30D92}"/>
              </a:ext>
            </a:extLst>
          </p:cNvPr>
          <p:cNvGrpSpPr/>
          <p:nvPr/>
        </p:nvGrpSpPr>
        <p:grpSpPr>
          <a:xfrm>
            <a:off x="9265920" y="3562430"/>
            <a:ext cx="2103918" cy="2769398"/>
            <a:chOff x="9265920" y="3562430"/>
            <a:chExt cx="2103918" cy="2769398"/>
          </a:xfrm>
        </p:grpSpPr>
        <p:sp>
          <p:nvSpPr>
            <p:cNvPr id="9" name="مستطيل: زوايا مستديرة 8">
              <a:extLst>
                <a:ext uri="{FF2B5EF4-FFF2-40B4-BE49-F238E27FC236}">
                  <a16:creationId xmlns:a16="http://schemas.microsoft.com/office/drawing/2014/main" id="{5EB1DE86-FF36-47FE-97E6-A72EE7DFAD39}"/>
                </a:ext>
              </a:extLst>
            </p:cNvPr>
            <p:cNvSpPr/>
            <p:nvPr/>
          </p:nvSpPr>
          <p:spPr>
            <a:xfrm>
              <a:off x="9265920" y="3562430"/>
              <a:ext cx="2081348" cy="2769398"/>
            </a:xfrm>
            <a:prstGeom prst="roundRect">
              <a:avLst/>
            </a:prstGeom>
            <a:noFill/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>
                <a:ln>
                  <a:solidFill>
                    <a:srgbClr val="006B2D"/>
                  </a:solidFill>
                </a:ln>
                <a:noFill/>
              </a:endParaRPr>
            </a:p>
          </p:txBody>
        </p:sp>
        <p:pic>
          <p:nvPicPr>
            <p:cNvPr id="21" name="Picture 6" descr="الكعبة المشرفة عالية مفرغة الخلفية">
              <a:extLst>
                <a:ext uri="{FF2B5EF4-FFF2-40B4-BE49-F238E27FC236}">
                  <a16:creationId xmlns:a16="http://schemas.microsoft.com/office/drawing/2014/main" id="{47ADCE14-45C7-48B1-8F54-241C058E91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8490" y="4071099"/>
              <a:ext cx="2081348" cy="18045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مستطيل 29">
              <a:extLst>
                <a:ext uri="{FF2B5EF4-FFF2-40B4-BE49-F238E27FC236}">
                  <a16:creationId xmlns:a16="http://schemas.microsoft.com/office/drawing/2014/main" id="{687DE3DA-63EC-4F94-B3EC-15399F831099}"/>
                </a:ext>
              </a:extLst>
            </p:cNvPr>
            <p:cNvSpPr/>
            <p:nvPr/>
          </p:nvSpPr>
          <p:spPr>
            <a:xfrm>
              <a:off x="9271187" y="3649650"/>
              <a:ext cx="2098651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SA" sz="3200" b="0" cap="none" spc="0" dirty="0">
                  <a:ln w="0"/>
                  <a:solidFill>
                    <a:schemeClr val="tx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الكعبة المشرفة</a:t>
              </a:r>
            </a:p>
          </p:txBody>
        </p:sp>
      </p:grpSp>
      <p:grpSp>
        <p:nvGrpSpPr>
          <p:cNvPr id="24" name="مجموعة 23">
            <a:extLst>
              <a:ext uri="{FF2B5EF4-FFF2-40B4-BE49-F238E27FC236}">
                <a16:creationId xmlns:a16="http://schemas.microsoft.com/office/drawing/2014/main" id="{82C73A47-B4F1-4FD3-9EF8-1F7849D8C7CE}"/>
              </a:ext>
            </a:extLst>
          </p:cNvPr>
          <p:cNvGrpSpPr/>
          <p:nvPr/>
        </p:nvGrpSpPr>
        <p:grpSpPr>
          <a:xfrm>
            <a:off x="1782108" y="3562430"/>
            <a:ext cx="2167581" cy="2769398"/>
            <a:chOff x="1782108" y="3562430"/>
            <a:chExt cx="2167581" cy="2769398"/>
          </a:xfrm>
        </p:grpSpPr>
        <p:sp>
          <p:nvSpPr>
            <p:cNvPr id="10" name="مستطيل: زوايا مستديرة 9">
              <a:extLst>
                <a:ext uri="{FF2B5EF4-FFF2-40B4-BE49-F238E27FC236}">
                  <a16:creationId xmlns:a16="http://schemas.microsoft.com/office/drawing/2014/main" id="{35913366-5FC7-4D8D-8A01-15F1DD930D92}"/>
                </a:ext>
              </a:extLst>
            </p:cNvPr>
            <p:cNvSpPr/>
            <p:nvPr/>
          </p:nvSpPr>
          <p:spPr>
            <a:xfrm>
              <a:off x="1824447" y="3562430"/>
              <a:ext cx="2081348" cy="2769398"/>
            </a:xfrm>
            <a:prstGeom prst="roundRect">
              <a:avLst/>
            </a:prstGeom>
            <a:noFill/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>
                <a:ln>
                  <a:solidFill>
                    <a:srgbClr val="006B2D"/>
                  </a:solidFill>
                </a:ln>
                <a:noFill/>
              </a:endParaRPr>
            </a:p>
          </p:txBody>
        </p:sp>
        <p:pic>
          <p:nvPicPr>
            <p:cNvPr id="23" name="Picture 8" descr="سلطان العارفین Abyat e Bahoo Kamil Sufi poetry Allah Sufism, roza,  building, medieval Architecture, mosque png | PNGWing">
              <a:extLst>
                <a:ext uri="{FF2B5EF4-FFF2-40B4-BE49-F238E27FC236}">
                  <a16:creationId xmlns:a16="http://schemas.microsoft.com/office/drawing/2014/main" id="{05B33069-987D-464C-A2AA-3828FF24A5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0" r="100000">
                          <a14:foregroundMark x1="80278" y1="10565" x2="81667" y2="96357"/>
                          <a14:foregroundMark x1="81667" y1="94900" x2="14444" y2="96175"/>
                          <a14:foregroundMark x1="22778" y1="88889" x2="32222" y2="89071"/>
                          <a14:foregroundMark x1="31111" y1="86885" x2="7778" y2="97996"/>
                          <a14:foregroundMark x1="88333" y1="94171" x2="94722" y2="94171"/>
                          <a14:foregroundMark x1="76667" y1="18397" x2="74444" y2="24408"/>
                          <a14:foregroundMark x1="86389" y1="83060" x2="97500" y2="91257"/>
                          <a14:foregroundMark x1="79167" y1="2368" x2="79167" y2="2368"/>
                          <a14:foregroundMark x1="79444" y1="6193" x2="79444" y2="6193"/>
                          <a14:foregroundMark x1="78611" y1="1821" x2="78611" y2="7650"/>
                          <a14:foregroundMark x1="73056" y1="36430" x2="73056" y2="56102"/>
                          <a14:foregroundMark x1="73056" y1="56102" x2="73056" y2="58834"/>
                          <a14:foregroundMark x1="71389" y1="59563" x2="71389" y2="59563"/>
                          <a14:foregroundMark x1="68056" y1="57377" x2="76667" y2="66120"/>
                          <a14:foregroundMark x1="72222" y1="57559" x2="66389" y2="55373"/>
                          <a14:foregroundMark x1="66944" y1="54827" x2="90000" y2="59199"/>
                          <a14:foregroundMark x1="81111" y1="63024" x2="79444" y2="76321"/>
                          <a14:foregroundMark x1="73611" y1="68306" x2="72500" y2="80874"/>
                          <a14:foregroundMark x1="72222" y1="64117" x2="71111" y2="72860"/>
                          <a14:foregroundMark x1="86667" y1="26230" x2="83333" y2="35701"/>
                          <a14:foregroundMark x1="84444" y1="26958" x2="87778" y2="42805"/>
                          <a14:foregroundMark x1="87500" y1="33151" x2="86944" y2="26958"/>
                          <a14:foregroundMark x1="82500" y1="10929" x2="76389" y2="16393"/>
                          <a14:foregroundMark x1="31389" y1="83424" x2="6667" y2="93260"/>
                          <a14:foregroundMark x1="6944" y1="91075" x2="37222" y2="85428"/>
                          <a14:foregroundMark x1="84444" y1="56284" x2="90000" y2="75046"/>
                          <a14:foregroundMark x1="87778" y1="35337" x2="87778" y2="54645"/>
                          <a14:backgroundMark x1="23889" y1="6922" x2="46944" y2="56284"/>
                          <a14:backgroundMark x1="93056" y1="6740" x2="94444" y2="37341"/>
                          <a14:backgroundMark x1="63889" y1="77596" x2="63889" y2="83607"/>
                          <a14:backgroundMark x1="63889" y1="82878" x2="65833" y2="865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0080" y="3562430"/>
              <a:ext cx="1686174" cy="25714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مستطيل 30">
              <a:extLst>
                <a:ext uri="{FF2B5EF4-FFF2-40B4-BE49-F238E27FC236}">
                  <a16:creationId xmlns:a16="http://schemas.microsoft.com/office/drawing/2014/main" id="{7EE55508-FBC6-4D85-B12C-E92FC594B342}"/>
                </a:ext>
              </a:extLst>
            </p:cNvPr>
            <p:cNvSpPr/>
            <p:nvPr/>
          </p:nvSpPr>
          <p:spPr>
            <a:xfrm>
              <a:off x="1782108" y="3611093"/>
              <a:ext cx="2167581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SA" sz="3200" b="0" cap="none" spc="0" dirty="0">
                  <a:ln w="0"/>
                  <a:solidFill>
                    <a:schemeClr val="tx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المسجد النبوي</a:t>
              </a:r>
            </a:p>
          </p:txBody>
        </p:sp>
      </p:grpSp>
      <p:sp>
        <p:nvSpPr>
          <p:cNvPr id="36" name="مستطيل 35">
            <a:extLst>
              <a:ext uri="{FF2B5EF4-FFF2-40B4-BE49-F238E27FC236}">
                <a16:creationId xmlns:a16="http://schemas.microsoft.com/office/drawing/2014/main" id="{22414630-757D-40C4-BA22-0E12E51F4711}"/>
              </a:ext>
            </a:extLst>
          </p:cNvPr>
          <p:cNvSpPr/>
          <p:nvPr/>
        </p:nvSpPr>
        <p:spPr>
          <a:xfrm>
            <a:off x="850893" y="-253197"/>
            <a:ext cx="825868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19900" b="0" cap="none" spc="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zar Cocon Kurdish" panose="020A0503020102020204" pitchFamily="18" charset="-78"/>
                <a:cs typeface="Nizar Cocon Kurdish" panose="020A0503020102020204" pitchFamily="18" charset="-78"/>
              </a:rPr>
              <a:t>1</a:t>
            </a:r>
            <a:endParaRPr lang="ar-SA" sz="166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izar Cocon Kurdish" panose="020A0503020102020204" pitchFamily="18" charset="-78"/>
              <a:cs typeface="Nizar Cocon Kurdish" panose="020A0503020102020204" pitchFamily="18" charset="-78"/>
            </a:endParaRPr>
          </a:p>
        </p:txBody>
      </p:sp>
      <p:sp>
        <p:nvSpPr>
          <p:cNvPr id="41" name="مستطيل 40">
            <a:extLst>
              <a:ext uri="{FF2B5EF4-FFF2-40B4-BE49-F238E27FC236}">
                <a16:creationId xmlns:a16="http://schemas.microsoft.com/office/drawing/2014/main" id="{DE7BB0BE-BC12-48E2-BE70-CD21DFBD0DBD}"/>
              </a:ext>
            </a:extLst>
          </p:cNvPr>
          <p:cNvSpPr/>
          <p:nvPr/>
        </p:nvSpPr>
        <p:spPr>
          <a:xfrm>
            <a:off x="509239" y="-211481"/>
            <a:ext cx="1667444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19900" b="0" cap="none" spc="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zar Cocon Kurdish" panose="020A0503020102020204" pitchFamily="18" charset="-78"/>
                <a:cs typeface="Nizar Cocon Kurdish" panose="020A0503020102020204" pitchFamily="18" charset="-78"/>
              </a:rPr>
              <a:t>2</a:t>
            </a:r>
            <a:endParaRPr lang="ar-SA" sz="166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izar Cocon Kurdish" panose="020A0503020102020204" pitchFamily="18" charset="-78"/>
              <a:cs typeface="Nizar Cocon Kurdish" panose="020A0503020102020204" pitchFamily="18" charset="-78"/>
            </a:endParaRPr>
          </a:p>
        </p:txBody>
      </p:sp>
      <p:sp>
        <p:nvSpPr>
          <p:cNvPr id="42" name="مستطيل 41">
            <a:extLst>
              <a:ext uri="{FF2B5EF4-FFF2-40B4-BE49-F238E27FC236}">
                <a16:creationId xmlns:a16="http://schemas.microsoft.com/office/drawing/2014/main" id="{AB9D4835-CF01-4702-817C-87C96F0AA060}"/>
              </a:ext>
            </a:extLst>
          </p:cNvPr>
          <p:cNvSpPr/>
          <p:nvPr/>
        </p:nvSpPr>
        <p:spPr>
          <a:xfrm>
            <a:off x="297767" y="-253197"/>
            <a:ext cx="2013693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19900" b="0" cap="none" spc="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zar Cocon Kurdish" panose="020A0503020102020204" pitchFamily="18" charset="-78"/>
                <a:cs typeface="Nizar Cocon Kurdish" panose="020A0503020102020204" pitchFamily="18" charset="-78"/>
              </a:rPr>
              <a:t>3</a:t>
            </a:r>
            <a:endParaRPr lang="ar-SA" sz="166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izar Cocon Kurdish" panose="020A0503020102020204" pitchFamily="18" charset="-78"/>
              <a:cs typeface="Nizar Cocon Kurdish" panose="020A0503020102020204" pitchFamily="18" charset="-78"/>
            </a:endParaRPr>
          </a:p>
        </p:txBody>
      </p:sp>
      <p:grpSp>
        <p:nvGrpSpPr>
          <p:cNvPr id="40" name="مجموعة 39">
            <a:extLst>
              <a:ext uri="{FF2B5EF4-FFF2-40B4-BE49-F238E27FC236}">
                <a16:creationId xmlns:a16="http://schemas.microsoft.com/office/drawing/2014/main" id="{E42011B2-7419-4F75-A79D-C8ECA4E16337}"/>
              </a:ext>
            </a:extLst>
          </p:cNvPr>
          <p:cNvGrpSpPr/>
          <p:nvPr/>
        </p:nvGrpSpPr>
        <p:grpSpPr>
          <a:xfrm>
            <a:off x="9265918" y="646468"/>
            <a:ext cx="2081348" cy="2762545"/>
            <a:chOff x="9265918" y="646468"/>
            <a:chExt cx="2081348" cy="2762545"/>
          </a:xfrm>
        </p:grpSpPr>
        <p:sp>
          <p:nvSpPr>
            <p:cNvPr id="37" name="مستطيل: زوايا مستديرة 36">
              <a:extLst>
                <a:ext uri="{FF2B5EF4-FFF2-40B4-BE49-F238E27FC236}">
                  <a16:creationId xmlns:a16="http://schemas.microsoft.com/office/drawing/2014/main" id="{A79BB828-579B-43B8-AA6B-0F778413C57D}"/>
                </a:ext>
              </a:extLst>
            </p:cNvPr>
            <p:cNvSpPr/>
            <p:nvPr/>
          </p:nvSpPr>
          <p:spPr>
            <a:xfrm>
              <a:off x="9265919" y="646468"/>
              <a:ext cx="2075188" cy="2762545"/>
            </a:xfrm>
            <a:prstGeom prst="roundRect">
              <a:avLst/>
            </a:prstGeom>
            <a:solidFill>
              <a:srgbClr val="ECF3FA"/>
            </a:solidFill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39" name="صورة 38">
              <a:extLst>
                <a:ext uri="{FF2B5EF4-FFF2-40B4-BE49-F238E27FC236}">
                  <a16:creationId xmlns:a16="http://schemas.microsoft.com/office/drawing/2014/main" id="{B6243526-A28A-4322-98A8-E6E1718B8F5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65918" y="1008923"/>
              <a:ext cx="2081348" cy="2257504"/>
            </a:xfrm>
            <a:prstGeom prst="rect">
              <a:avLst/>
            </a:prstGeom>
          </p:spPr>
        </p:pic>
      </p:grpSp>
      <p:grpSp>
        <p:nvGrpSpPr>
          <p:cNvPr id="47" name="مجموعة 46">
            <a:extLst>
              <a:ext uri="{FF2B5EF4-FFF2-40B4-BE49-F238E27FC236}">
                <a16:creationId xmlns:a16="http://schemas.microsoft.com/office/drawing/2014/main" id="{A0E6F4E2-63C1-4C9B-ADC4-96EE4B99EE4C}"/>
              </a:ext>
            </a:extLst>
          </p:cNvPr>
          <p:cNvGrpSpPr/>
          <p:nvPr/>
        </p:nvGrpSpPr>
        <p:grpSpPr>
          <a:xfrm>
            <a:off x="6784880" y="650805"/>
            <a:ext cx="2081348" cy="2762545"/>
            <a:chOff x="9265918" y="646468"/>
            <a:chExt cx="2081348" cy="2762545"/>
          </a:xfrm>
        </p:grpSpPr>
        <p:sp>
          <p:nvSpPr>
            <p:cNvPr id="48" name="مستطيل: زوايا مستديرة 47">
              <a:extLst>
                <a:ext uri="{FF2B5EF4-FFF2-40B4-BE49-F238E27FC236}">
                  <a16:creationId xmlns:a16="http://schemas.microsoft.com/office/drawing/2014/main" id="{D3B88E8E-C709-46D8-A9F6-663AF82F75A8}"/>
                </a:ext>
              </a:extLst>
            </p:cNvPr>
            <p:cNvSpPr/>
            <p:nvPr/>
          </p:nvSpPr>
          <p:spPr>
            <a:xfrm>
              <a:off x="9265919" y="646468"/>
              <a:ext cx="2075188" cy="2762545"/>
            </a:xfrm>
            <a:prstGeom prst="roundRect">
              <a:avLst/>
            </a:prstGeom>
            <a:solidFill>
              <a:srgbClr val="ECF3FA"/>
            </a:solidFill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49" name="صورة 48">
              <a:extLst>
                <a:ext uri="{FF2B5EF4-FFF2-40B4-BE49-F238E27FC236}">
                  <a16:creationId xmlns:a16="http://schemas.microsoft.com/office/drawing/2014/main" id="{217E1A24-6AEE-42EB-9CED-3DD1E6A6866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65918" y="1008923"/>
              <a:ext cx="2081348" cy="2257504"/>
            </a:xfrm>
            <a:prstGeom prst="rect">
              <a:avLst/>
            </a:prstGeom>
          </p:spPr>
        </p:pic>
      </p:grpSp>
      <p:grpSp>
        <p:nvGrpSpPr>
          <p:cNvPr id="50" name="مجموعة 49">
            <a:extLst>
              <a:ext uri="{FF2B5EF4-FFF2-40B4-BE49-F238E27FC236}">
                <a16:creationId xmlns:a16="http://schemas.microsoft.com/office/drawing/2014/main" id="{8F70992D-281F-463A-B277-84113B31CBC1}"/>
              </a:ext>
            </a:extLst>
          </p:cNvPr>
          <p:cNvGrpSpPr/>
          <p:nvPr/>
        </p:nvGrpSpPr>
        <p:grpSpPr>
          <a:xfrm>
            <a:off x="4302404" y="653321"/>
            <a:ext cx="2081348" cy="2762545"/>
            <a:chOff x="9265918" y="646468"/>
            <a:chExt cx="2081348" cy="2762545"/>
          </a:xfrm>
        </p:grpSpPr>
        <p:sp>
          <p:nvSpPr>
            <p:cNvPr id="51" name="مستطيل: زوايا مستديرة 50">
              <a:extLst>
                <a:ext uri="{FF2B5EF4-FFF2-40B4-BE49-F238E27FC236}">
                  <a16:creationId xmlns:a16="http://schemas.microsoft.com/office/drawing/2014/main" id="{81B799AF-4024-408C-ACD3-AF63C11E1229}"/>
                </a:ext>
              </a:extLst>
            </p:cNvPr>
            <p:cNvSpPr/>
            <p:nvPr/>
          </p:nvSpPr>
          <p:spPr>
            <a:xfrm>
              <a:off x="9265919" y="646468"/>
              <a:ext cx="2075188" cy="2762545"/>
            </a:xfrm>
            <a:prstGeom prst="roundRect">
              <a:avLst/>
            </a:prstGeom>
            <a:solidFill>
              <a:srgbClr val="ECF3FA"/>
            </a:solidFill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52" name="صورة 51">
              <a:extLst>
                <a:ext uri="{FF2B5EF4-FFF2-40B4-BE49-F238E27FC236}">
                  <a16:creationId xmlns:a16="http://schemas.microsoft.com/office/drawing/2014/main" id="{40454C8E-EAD2-4946-B14D-58215DA141C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65918" y="1008923"/>
              <a:ext cx="2081348" cy="2257504"/>
            </a:xfrm>
            <a:prstGeom prst="rect">
              <a:avLst/>
            </a:prstGeom>
          </p:spPr>
        </p:pic>
      </p:grpSp>
      <p:grpSp>
        <p:nvGrpSpPr>
          <p:cNvPr id="53" name="مجموعة 52">
            <a:extLst>
              <a:ext uri="{FF2B5EF4-FFF2-40B4-BE49-F238E27FC236}">
                <a16:creationId xmlns:a16="http://schemas.microsoft.com/office/drawing/2014/main" id="{72521AEF-ED59-41C1-BE52-67D25E88C33B}"/>
              </a:ext>
            </a:extLst>
          </p:cNvPr>
          <p:cNvGrpSpPr/>
          <p:nvPr/>
        </p:nvGrpSpPr>
        <p:grpSpPr>
          <a:xfrm>
            <a:off x="1831853" y="655762"/>
            <a:ext cx="2081348" cy="2762545"/>
            <a:chOff x="9265918" y="646468"/>
            <a:chExt cx="2081348" cy="2762545"/>
          </a:xfrm>
        </p:grpSpPr>
        <p:sp>
          <p:nvSpPr>
            <p:cNvPr id="54" name="مستطيل: زوايا مستديرة 53">
              <a:extLst>
                <a:ext uri="{FF2B5EF4-FFF2-40B4-BE49-F238E27FC236}">
                  <a16:creationId xmlns:a16="http://schemas.microsoft.com/office/drawing/2014/main" id="{A233406F-A658-4B07-AC15-54E1B84FA73A}"/>
                </a:ext>
              </a:extLst>
            </p:cNvPr>
            <p:cNvSpPr/>
            <p:nvPr/>
          </p:nvSpPr>
          <p:spPr>
            <a:xfrm>
              <a:off x="9265919" y="646468"/>
              <a:ext cx="2075188" cy="2762545"/>
            </a:xfrm>
            <a:prstGeom prst="roundRect">
              <a:avLst/>
            </a:prstGeom>
            <a:solidFill>
              <a:srgbClr val="ECF3FA"/>
            </a:solidFill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55" name="صورة 54">
              <a:extLst>
                <a:ext uri="{FF2B5EF4-FFF2-40B4-BE49-F238E27FC236}">
                  <a16:creationId xmlns:a16="http://schemas.microsoft.com/office/drawing/2014/main" id="{40D083F5-C24C-4A53-917E-6BFB9875CBD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65918" y="1008923"/>
              <a:ext cx="2081348" cy="2257504"/>
            </a:xfrm>
            <a:prstGeom prst="rect">
              <a:avLst/>
            </a:prstGeom>
          </p:spPr>
        </p:pic>
      </p:grpSp>
      <p:grpSp>
        <p:nvGrpSpPr>
          <p:cNvPr id="56" name="مجموعة 55">
            <a:extLst>
              <a:ext uri="{FF2B5EF4-FFF2-40B4-BE49-F238E27FC236}">
                <a16:creationId xmlns:a16="http://schemas.microsoft.com/office/drawing/2014/main" id="{420306CF-E4A8-4C4F-97DA-60BFC293AE18}"/>
              </a:ext>
            </a:extLst>
          </p:cNvPr>
          <p:cNvGrpSpPr/>
          <p:nvPr/>
        </p:nvGrpSpPr>
        <p:grpSpPr>
          <a:xfrm>
            <a:off x="1831853" y="3554410"/>
            <a:ext cx="2081348" cy="2762545"/>
            <a:chOff x="9265918" y="646468"/>
            <a:chExt cx="2081348" cy="2762545"/>
          </a:xfrm>
        </p:grpSpPr>
        <p:sp>
          <p:nvSpPr>
            <p:cNvPr id="57" name="مستطيل: زوايا مستديرة 56">
              <a:extLst>
                <a:ext uri="{FF2B5EF4-FFF2-40B4-BE49-F238E27FC236}">
                  <a16:creationId xmlns:a16="http://schemas.microsoft.com/office/drawing/2014/main" id="{2F17E185-8421-4F00-A95E-A6F6402B36C0}"/>
                </a:ext>
              </a:extLst>
            </p:cNvPr>
            <p:cNvSpPr/>
            <p:nvPr/>
          </p:nvSpPr>
          <p:spPr>
            <a:xfrm>
              <a:off x="9265919" y="646468"/>
              <a:ext cx="2075188" cy="2762545"/>
            </a:xfrm>
            <a:prstGeom prst="roundRect">
              <a:avLst/>
            </a:prstGeom>
            <a:solidFill>
              <a:srgbClr val="ECF3FA"/>
            </a:solidFill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58" name="صورة 57">
              <a:extLst>
                <a:ext uri="{FF2B5EF4-FFF2-40B4-BE49-F238E27FC236}">
                  <a16:creationId xmlns:a16="http://schemas.microsoft.com/office/drawing/2014/main" id="{CB0B9E51-FF0F-4F46-86FC-6FC197D5665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65918" y="1008923"/>
              <a:ext cx="2081348" cy="2257504"/>
            </a:xfrm>
            <a:prstGeom prst="rect">
              <a:avLst/>
            </a:prstGeom>
          </p:spPr>
        </p:pic>
      </p:grpSp>
      <p:grpSp>
        <p:nvGrpSpPr>
          <p:cNvPr id="59" name="مجموعة 58">
            <a:extLst>
              <a:ext uri="{FF2B5EF4-FFF2-40B4-BE49-F238E27FC236}">
                <a16:creationId xmlns:a16="http://schemas.microsoft.com/office/drawing/2014/main" id="{667E6A51-992E-4392-A013-6968482D2271}"/>
              </a:ext>
            </a:extLst>
          </p:cNvPr>
          <p:cNvGrpSpPr/>
          <p:nvPr/>
        </p:nvGrpSpPr>
        <p:grpSpPr>
          <a:xfrm>
            <a:off x="4305087" y="3569384"/>
            <a:ext cx="2081348" cy="2762545"/>
            <a:chOff x="9265918" y="646468"/>
            <a:chExt cx="2081348" cy="2762545"/>
          </a:xfrm>
        </p:grpSpPr>
        <p:sp>
          <p:nvSpPr>
            <p:cNvPr id="60" name="مستطيل: زوايا مستديرة 59">
              <a:extLst>
                <a:ext uri="{FF2B5EF4-FFF2-40B4-BE49-F238E27FC236}">
                  <a16:creationId xmlns:a16="http://schemas.microsoft.com/office/drawing/2014/main" id="{8EF6566F-24DD-4F79-B292-D35DECE0DF75}"/>
                </a:ext>
              </a:extLst>
            </p:cNvPr>
            <p:cNvSpPr/>
            <p:nvPr/>
          </p:nvSpPr>
          <p:spPr>
            <a:xfrm>
              <a:off x="9265919" y="646468"/>
              <a:ext cx="2075188" cy="2762545"/>
            </a:xfrm>
            <a:prstGeom prst="roundRect">
              <a:avLst/>
            </a:prstGeom>
            <a:solidFill>
              <a:srgbClr val="ECF3FA"/>
            </a:solidFill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61" name="صورة 60">
              <a:extLst>
                <a:ext uri="{FF2B5EF4-FFF2-40B4-BE49-F238E27FC236}">
                  <a16:creationId xmlns:a16="http://schemas.microsoft.com/office/drawing/2014/main" id="{B6D0426B-1DC9-4668-B389-EBEC9B6F984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65918" y="1008923"/>
              <a:ext cx="2081348" cy="2257504"/>
            </a:xfrm>
            <a:prstGeom prst="rect">
              <a:avLst/>
            </a:prstGeom>
          </p:spPr>
        </p:pic>
      </p:grpSp>
      <p:grpSp>
        <p:nvGrpSpPr>
          <p:cNvPr id="62" name="مجموعة 61">
            <a:extLst>
              <a:ext uri="{FF2B5EF4-FFF2-40B4-BE49-F238E27FC236}">
                <a16:creationId xmlns:a16="http://schemas.microsoft.com/office/drawing/2014/main" id="{9CD79DCD-1845-43DB-8E2D-DA922AADA592}"/>
              </a:ext>
            </a:extLst>
          </p:cNvPr>
          <p:cNvGrpSpPr/>
          <p:nvPr/>
        </p:nvGrpSpPr>
        <p:grpSpPr>
          <a:xfrm>
            <a:off x="6793086" y="3569384"/>
            <a:ext cx="2081348" cy="2762545"/>
            <a:chOff x="9265918" y="646468"/>
            <a:chExt cx="2081348" cy="2762545"/>
          </a:xfrm>
        </p:grpSpPr>
        <p:sp>
          <p:nvSpPr>
            <p:cNvPr id="63" name="مستطيل: زوايا مستديرة 62">
              <a:extLst>
                <a:ext uri="{FF2B5EF4-FFF2-40B4-BE49-F238E27FC236}">
                  <a16:creationId xmlns:a16="http://schemas.microsoft.com/office/drawing/2014/main" id="{8D504ECC-1DF4-483F-B823-0756E5EE382C}"/>
                </a:ext>
              </a:extLst>
            </p:cNvPr>
            <p:cNvSpPr/>
            <p:nvPr/>
          </p:nvSpPr>
          <p:spPr>
            <a:xfrm>
              <a:off x="9265919" y="646468"/>
              <a:ext cx="2075188" cy="2762545"/>
            </a:xfrm>
            <a:prstGeom prst="roundRect">
              <a:avLst/>
            </a:prstGeom>
            <a:solidFill>
              <a:srgbClr val="ECF3FA"/>
            </a:solidFill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64" name="صورة 63">
              <a:extLst>
                <a:ext uri="{FF2B5EF4-FFF2-40B4-BE49-F238E27FC236}">
                  <a16:creationId xmlns:a16="http://schemas.microsoft.com/office/drawing/2014/main" id="{70B9CD8A-2E1C-4963-ADA6-23934D5DE4E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65918" y="1008923"/>
              <a:ext cx="2081348" cy="2257504"/>
            </a:xfrm>
            <a:prstGeom prst="rect">
              <a:avLst/>
            </a:prstGeom>
          </p:spPr>
        </p:pic>
      </p:grpSp>
      <p:grpSp>
        <p:nvGrpSpPr>
          <p:cNvPr id="65" name="مجموعة 64">
            <a:extLst>
              <a:ext uri="{FF2B5EF4-FFF2-40B4-BE49-F238E27FC236}">
                <a16:creationId xmlns:a16="http://schemas.microsoft.com/office/drawing/2014/main" id="{6CF905B7-3C01-42F6-A145-0AAB11A49AF8}"/>
              </a:ext>
            </a:extLst>
          </p:cNvPr>
          <p:cNvGrpSpPr/>
          <p:nvPr/>
        </p:nvGrpSpPr>
        <p:grpSpPr>
          <a:xfrm>
            <a:off x="9264674" y="3558114"/>
            <a:ext cx="2081348" cy="2762545"/>
            <a:chOff x="9265918" y="646468"/>
            <a:chExt cx="2081348" cy="2762545"/>
          </a:xfrm>
        </p:grpSpPr>
        <p:sp>
          <p:nvSpPr>
            <p:cNvPr id="66" name="مستطيل: زوايا مستديرة 65">
              <a:extLst>
                <a:ext uri="{FF2B5EF4-FFF2-40B4-BE49-F238E27FC236}">
                  <a16:creationId xmlns:a16="http://schemas.microsoft.com/office/drawing/2014/main" id="{5C73E808-8257-4CD7-B3DE-B7E6CE9EFE7C}"/>
                </a:ext>
              </a:extLst>
            </p:cNvPr>
            <p:cNvSpPr/>
            <p:nvPr/>
          </p:nvSpPr>
          <p:spPr>
            <a:xfrm>
              <a:off x="9265919" y="646468"/>
              <a:ext cx="2075188" cy="2762545"/>
            </a:xfrm>
            <a:prstGeom prst="roundRect">
              <a:avLst/>
            </a:prstGeom>
            <a:solidFill>
              <a:srgbClr val="ECF3FA"/>
            </a:solidFill>
            <a:ln>
              <a:solidFill>
                <a:srgbClr val="006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67" name="صورة 66">
              <a:extLst>
                <a:ext uri="{FF2B5EF4-FFF2-40B4-BE49-F238E27FC236}">
                  <a16:creationId xmlns:a16="http://schemas.microsoft.com/office/drawing/2014/main" id="{46C7E7A2-3C59-4552-9455-F3112A2CFE9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65918" y="1008923"/>
              <a:ext cx="2081348" cy="22575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4208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250"/>
                            </p:stCondLst>
                            <p:childTnLst>
                              <p:par>
                                <p:cTn id="6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750"/>
                            </p:stCondLst>
                            <p:childTnLst>
                              <p:par>
                                <p:cTn id="7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250"/>
                            </p:stCondLst>
                            <p:childTnLst>
                              <p:par>
                                <p:cTn id="8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500"/>
                            </p:stCondLst>
                            <p:childTnLst>
                              <p:par>
                                <p:cTn id="9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750"/>
                            </p:stCondLst>
                            <p:childTnLst>
                              <p:par>
                                <p:cTn id="9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</p:childTnLst>
        </p:cTn>
      </p:par>
    </p:tnLst>
    <p:bldLst>
      <p:bldP spid="36" grpId="0"/>
      <p:bldP spid="36" grpId="1"/>
      <p:bldP spid="41" grpId="0"/>
      <p:bldP spid="41" grpId="1"/>
      <p:bldP spid="42" grpId="0"/>
      <p:bldP spid="4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1BD7613B-0EC1-4CED-8088-19504D5C88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473" y="157740"/>
            <a:ext cx="1928997" cy="2092259"/>
          </a:xfrm>
          <a:prstGeom prst="rect">
            <a:avLst/>
          </a:prstGeom>
          <a:ln>
            <a:noFill/>
          </a:ln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6E4BE051-636F-4896-A888-5BE3CB0454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679"/>
          <a:stretch/>
        </p:blipFill>
        <p:spPr>
          <a:xfrm>
            <a:off x="0" y="0"/>
            <a:ext cx="770709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A3977B72-48CF-42EC-9A2F-FF412D9D418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4" t="89512" r="74"/>
          <a:stretch/>
        </p:blipFill>
        <p:spPr>
          <a:xfrm>
            <a:off x="745624" y="6138758"/>
            <a:ext cx="11421291" cy="719242"/>
          </a:xfrm>
          <a:prstGeom prst="rect">
            <a:avLst/>
          </a:prstGeom>
        </p:spPr>
      </p:pic>
      <p:pic>
        <p:nvPicPr>
          <p:cNvPr id="5122" name="Picture 2" descr="Tree Images | Free Vectors, Stock Photos &amp; PSD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D7ECFB3-6804-4A9A-8B1D-93C4DF3981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8594" r="6453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287" r="36669"/>
          <a:stretch/>
        </p:blipFill>
        <p:spPr bwMode="auto">
          <a:xfrm>
            <a:off x="5201730" y="3429000"/>
            <a:ext cx="1612768" cy="219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صورة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C1F0EC2-4023-4CBF-80E8-462BF78FA78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9064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0436"/>
          <a:stretch/>
        </p:blipFill>
        <p:spPr>
          <a:xfrm>
            <a:off x="4840629" y="5230770"/>
            <a:ext cx="2510741" cy="1077418"/>
          </a:xfrm>
          <a:prstGeom prst="rect">
            <a:avLst/>
          </a:prstGeom>
        </p:spPr>
      </p:pic>
      <p:pic>
        <p:nvPicPr>
          <p:cNvPr id="8" name="صورة 7">
            <a:hlinkClick r:id="rId8" action="ppaction://hlinksldjump"/>
            <a:extLst>
              <a:ext uri="{FF2B5EF4-FFF2-40B4-BE49-F238E27FC236}">
                <a16:creationId xmlns:a16="http://schemas.microsoft.com/office/drawing/2014/main" id="{B6719366-8800-4D8F-BCC9-0FF27FB0B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094" y="3519187"/>
            <a:ext cx="2510742" cy="2723240"/>
          </a:xfrm>
          <a:prstGeom prst="rect">
            <a:avLst/>
          </a:prstGeom>
        </p:spPr>
      </p:pic>
      <p:pic>
        <p:nvPicPr>
          <p:cNvPr id="7" name="صورة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3C7D910-2CEE-49BC-97B9-92F4D86995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5250" y="3528216"/>
            <a:ext cx="2510741" cy="2723240"/>
          </a:xfrm>
          <a:prstGeom prst="rect">
            <a:avLst/>
          </a:prstGeom>
        </p:spPr>
      </p:pic>
      <p:pic>
        <p:nvPicPr>
          <p:cNvPr id="9" name="صورة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59FFDB0-BF10-4D00-B991-BA262944A3D2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duotone>
              <a:srgbClr val="FFC000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73229" l="9896" r="899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6958"/>
          <a:stretch/>
        </p:blipFill>
        <p:spPr>
          <a:xfrm>
            <a:off x="9122350" y="3531968"/>
            <a:ext cx="2510741" cy="1989107"/>
          </a:xfrm>
          <a:prstGeom prst="rect">
            <a:avLst/>
          </a:prstGeom>
        </p:spPr>
      </p:pic>
      <p:sp>
        <p:nvSpPr>
          <p:cNvPr id="13" name="مستطيل 12">
            <a:extLst>
              <a:ext uri="{FF2B5EF4-FFF2-40B4-BE49-F238E27FC236}">
                <a16:creationId xmlns:a16="http://schemas.microsoft.com/office/drawing/2014/main" id="{CD84314C-47EF-4E7B-B0A2-A147CA0AC834}"/>
              </a:ext>
            </a:extLst>
          </p:cNvPr>
          <p:cNvSpPr/>
          <p:nvPr/>
        </p:nvSpPr>
        <p:spPr>
          <a:xfrm>
            <a:off x="1759073" y="776735"/>
            <a:ext cx="890339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40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lezar" panose="00000500000000000000" pitchFamily="2" charset="-78"/>
              </a:rPr>
              <a:t>اختر </a:t>
            </a:r>
            <a:r>
              <a:rPr lang="ar-SA" sz="4000" b="0" cap="none" spc="0" dirty="0">
                <a:ln w="0"/>
                <a:solidFill>
                  <a:srgbClr val="FFC000"/>
                </a:solidFill>
                <a:latin typeface="Lalezar" panose="00000500000000000000" pitchFamily="2" charset="-78"/>
              </a:rPr>
              <a:t>الصورة المطابقة </a:t>
            </a:r>
            <a:r>
              <a:rPr lang="ar-SA" sz="40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lezar" panose="00000500000000000000" pitchFamily="2" charset="-78"/>
              </a:rPr>
              <a:t>لشعار المملكة العربية السعودية</a:t>
            </a:r>
            <a:endParaRPr lang="ar-SA" sz="4000" b="0" cap="none" spc="0" dirty="0">
              <a:ln w="0"/>
              <a:solidFill>
                <a:srgbClr val="006B2D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alezar" panose="000005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399526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حاول ثانية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79576" y="32657"/>
            <a:ext cx="609600" cy="609600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2279576" y="-1395536"/>
            <a:ext cx="2904962" cy="92486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95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؟</a:t>
            </a:r>
          </a:p>
        </p:txBody>
      </p:sp>
      <p:sp>
        <p:nvSpPr>
          <p:cNvPr id="9" name="سهم إلى اليمين 8">
            <a:hlinkClick r:id="" action="ppaction://hlinkshowjump?jump=previousslide"/>
          </p:cNvPr>
          <p:cNvSpPr/>
          <p:nvPr/>
        </p:nvSpPr>
        <p:spPr>
          <a:xfrm flipH="1">
            <a:off x="1847528" y="5805264"/>
            <a:ext cx="1480048" cy="792088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6148" name="Picture 4" descr="Rich Thinking Emoji - Thinking Face Emoji Png Clipart (#578069) - PinClipart">
            <a:extLst>
              <a:ext uri="{FF2B5EF4-FFF2-40B4-BE49-F238E27FC236}">
                <a16:creationId xmlns:a16="http://schemas.microsoft.com/office/drawing/2014/main" id="{E91130FF-5775-424C-9B73-693BF6A44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381" b="96005" l="7614" r="935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300" y="0"/>
            <a:ext cx="7777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190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أنت حقاً ذكي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85456" y="188640"/>
            <a:ext cx="609600" cy="609600"/>
          </a:xfrm>
          <a:prstGeom prst="rect">
            <a:avLst/>
          </a:prstGeom>
        </p:spPr>
      </p:pic>
      <p:pic>
        <p:nvPicPr>
          <p:cNvPr id="5" name="أحسنت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24392" y="176627"/>
            <a:ext cx="609600" cy="609600"/>
          </a:xfrm>
          <a:prstGeom prst="rect">
            <a:avLst/>
          </a:prstGeom>
        </p:spPr>
      </p:pic>
      <p:pic>
        <p:nvPicPr>
          <p:cNvPr id="27653" name="Picture 5" descr="نتيجة بحث الصور عن ‪happy face clipart‬‏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018" y="786228"/>
            <a:ext cx="7858175" cy="585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سهم إلى اليمين 8">
            <a:hlinkClick r:id="rId9" action="ppaction://hlinksldjump"/>
          </p:cNvPr>
          <p:cNvSpPr/>
          <p:nvPr/>
        </p:nvSpPr>
        <p:spPr>
          <a:xfrm>
            <a:off x="9120336" y="5877272"/>
            <a:ext cx="1480048" cy="792088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0610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22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9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100000" showWhenStopped="0">
                <p:cTn id="1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C322298F-EB80-49D8-BC0A-F8583E08E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rgbClr val="38A940"/>
            </a:solidFill>
          </a:ln>
        </p:spPr>
      </p:pic>
      <p:sp>
        <p:nvSpPr>
          <p:cNvPr id="5" name="مستطيل 4">
            <a:extLst>
              <a:ext uri="{FF2B5EF4-FFF2-40B4-BE49-F238E27FC236}">
                <a16:creationId xmlns:a16="http://schemas.microsoft.com/office/drawing/2014/main" id="{59E811B1-6844-4D6D-B030-058478B4301C}"/>
              </a:ext>
            </a:extLst>
          </p:cNvPr>
          <p:cNvSpPr/>
          <p:nvPr/>
        </p:nvSpPr>
        <p:spPr>
          <a:xfrm>
            <a:off x="4361965" y="4661608"/>
            <a:ext cx="4177747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dirty="0">
                <a:ln w="0"/>
                <a:solidFill>
                  <a:schemeClr val="bg1"/>
                </a:solidFill>
                <a:latin typeface="Aref_Menna" panose="02000000000000000000" pitchFamily="2" charset="-78"/>
              </a:rPr>
              <a:t>عقول أطفالنا </a:t>
            </a:r>
            <a:r>
              <a:rPr lang="ar-SA" sz="2800" dirty="0">
                <a:ln w="0"/>
                <a:solidFill>
                  <a:srgbClr val="38A940"/>
                </a:solidFill>
                <a:latin typeface="Aref_Menna" panose="02000000000000000000" pitchFamily="2" charset="-78"/>
              </a:rPr>
              <a:t>تربة خصبة</a:t>
            </a:r>
          </a:p>
          <a:p>
            <a:pPr algn="ctr"/>
            <a:r>
              <a:rPr lang="ar-SA" sz="2800" dirty="0">
                <a:ln w="0"/>
                <a:solidFill>
                  <a:schemeClr val="bg1"/>
                </a:solidFill>
                <a:latin typeface="Aref_Menna" panose="02000000000000000000" pitchFamily="2" charset="-78"/>
              </a:rPr>
              <a:t>فلنغرس فيها حب الوطن؛ </a:t>
            </a:r>
          </a:p>
          <a:p>
            <a:pPr algn="ctr"/>
            <a:r>
              <a:rPr lang="ar-SA" sz="2800" dirty="0">
                <a:ln w="0"/>
                <a:solidFill>
                  <a:schemeClr val="bg1"/>
                </a:solidFill>
                <a:latin typeface="Aref_Menna" panose="02000000000000000000" pitchFamily="2" charset="-78"/>
              </a:rPr>
              <a:t>لننال ثماره و نقطف ازدهار أوطاننا</a:t>
            </a:r>
            <a:endParaRPr lang="ar-SA" sz="2800" b="0" cap="none" spc="0" dirty="0">
              <a:ln w="0"/>
              <a:solidFill>
                <a:schemeClr val="bg1"/>
              </a:solidFill>
              <a:latin typeface="Aref_Menn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8594537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نسق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نسق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326</TotalTime>
  <Words>76</Words>
  <Application>Microsoft Office PowerPoint</Application>
  <PresentationFormat>شاشة عريضة</PresentationFormat>
  <Paragraphs>33</Paragraphs>
  <Slides>8</Slides>
  <Notes>0</Notes>
  <HiddenSlides>0</HiddenSlides>
  <MMClips>3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8</vt:i4>
      </vt:variant>
    </vt:vector>
  </HeadingPairs>
  <TitlesOfParts>
    <vt:vector size="16" baseType="lpstr">
      <vt:lpstr>A Massir Ballpoint</vt:lpstr>
      <vt:lpstr>Aref_Menna</vt:lpstr>
      <vt:lpstr>Arial</vt:lpstr>
      <vt:lpstr>Calibri</vt:lpstr>
      <vt:lpstr>Calibri Light</vt:lpstr>
      <vt:lpstr>Lalezar</vt:lpstr>
      <vt:lpstr>Nizar Cocon Kurdish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user</dc:creator>
  <cp:lastModifiedBy>user</cp:lastModifiedBy>
  <cp:revision>21</cp:revision>
  <dcterms:created xsi:type="dcterms:W3CDTF">2020-09-15T16:27:19Z</dcterms:created>
  <dcterms:modified xsi:type="dcterms:W3CDTF">2020-09-15T22:37:54Z</dcterms:modified>
</cp:coreProperties>
</file>